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2" r:id="rId6"/>
    <p:sldMasterId id="214748368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Lst>
  <p:sldSz cy="6858000" cx="12192000"/>
  <p:notesSz cx="6858000" cy="9144000"/>
  <p:embeddedFontLst>
    <p:embeddedFont>
      <p:font typeface="Gill Sans"/>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iqGV2P8NLAnHYk+nIqsNOobSKh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5641A2-2DE6-4209-BA26-1C2E3294FB4E}">
  <a:tblStyle styleId="{875641A2-2DE6-4209-BA26-1C2E3294FB4E}"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GillSans-regular.fntdata"/><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customschemas.google.com/relationships/presentationmetadata" Target="metadata"/><Relationship Id="rId14" Type="http://schemas.openxmlformats.org/officeDocument/2006/relationships/slide" Target="slides/slide6.xml"/><Relationship Id="rId36" Type="http://schemas.openxmlformats.org/officeDocument/2006/relationships/font" Target="fonts/GillSans-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Times New Roman"/>
              <a:buNone/>
            </a:pPr>
            <a:r>
              <a:t/>
            </a:r>
            <a:endParaRPr sz="1100"/>
          </a:p>
          <a:p>
            <a:pPr indent="-336550" lvl="0" marL="457200" rtl="0" algn="l">
              <a:lnSpc>
                <a:spcPct val="100000"/>
              </a:lnSpc>
              <a:spcBef>
                <a:spcPts val="1200"/>
              </a:spcBef>
              <a:spcAft>
                <a:spcPts val="0"/>
              </a:spcAft>
              <a:buClr>
                <a:schemeClr val="dk1"/>
              </a:buClr>
              <a:buSzPts val="1700"/>
              <a:buFont typeface="Calibri"/>
              <a:buChar char="•"/>
            </a:pPr>
            <a:r>
              <a:rPr lang="en-US" sz="1100"/>
              <a:t>Trainer: Ask volunteers to describe strategies and share some responses</a:t>
            </a:r>
            <a:endParaRPr sz="1100"/>
          </a:p>
          <a:p>
            <a:pPr indent="-336550" lvl="0" marL="457200" rtl="0" algn="l">
              <a:lnSpc>
                <a:spcPct val="100000"/>
              </a:lnSpc>
              <a:spcBef>
                <a:spcPts val="1200"/>
              </a:spcBef>
              <a:spcAft>
                <a:spcPts val="0"/>
              </a:spcAft>
              <a:buClr>
                <a:schemeClr val="dk1"/>
              </a:buClr>
              <a:buSzPts val="1700"/>
              <a:buFont typeface="Calibri"/>
              <a:buChar char="•"/>
            </a:pPr>
            <a:r>
              <a:rPr lang="en-US" sz="1100"/>
              <a:t>Trainer: Write the key words/ responses on a flipchart or white board; and try linking to some of the techniques that we will introduce in the next slide, including: </a:t>
            </a:r>
            <a:endParaRPr sz="1100"/>
          </a:p>
          <a:p>
            <a:pPr indent="0" lvl="0" marL="457200" rtl="0" algn="l">
              <a:lnSpc>
                <a:spcPct val="100000"/>
              </a:lnSpc>
              <a:spcBef>
                <a:spcPts val="1200"/>
              </a:spcBef>
              <a:spcAft>
                <a:spcPts val="0"/>
              </a:spcAft>
              <a:buSzPts val="1400"/>
              <a:buNone/>
            </a:pPr>
            <a:r>
              <a:rPr lang="en-US" sz="1100"/>
              <a:t>ask questions</a:t>
            </a:r>
            <a:endParaRPr sz="1100"/>
          </a:p>
          <a:p>
            <a:pPr indent="0" lvl="0" marL="457200" rtl="0" algn="l">
              <a:lnSpc>
                <a:spcPct val="100000"/>
              </a:lnSpc>
              <a:spcBef>
                <a:spcPts val="1200"/>
              </a:spcBef>
              <a:spcAft>
                <a:spcPts val="0"/>
              </a:spcAft>
              <a:buSzPts val="1400"/>
              <a:buNone/>
            </a:pPr>
            <a:r>
              <a:rPr lang="en-US" sz="1100"/>
              <a:t>be observant</a:t>
            </a:r>
            <a:endParaRPr sz="1100"/>
          </a:p>
          <a:p>
            <a:pPr indent="0" lvl="0" marL="457200" rtl="0" algn="l">
              <a:lnSpc>
                <a:spcPct val="100000"/>
              </a:lnSpc>
              <a:spcBef>
                <a:spcPts val="1200"/>
              </a:spcBef>
              <a:spcAft>
                <a:spcPts val="0"/>
              </a:spcAft>
              <a:buSzPts val="1400"/>
              <a:buNone/>
            </a:pPr>
            <a:r>
              <a:rPr lang="en-US" sz="1100"/>
              <a:t>consider yourself both teacher and learner at the same time</a:t>
            </a:r>
            <a:endParaRPr sz="1100"/>
          </a:p>
          <a:p>
            <a:pPr indent="-228600" lvl="0" marL="457200" rtl="0" algn="l">
              <a:lnSpc>
                <a:spcPct val="115000"/>
              </a:lnSpc>
              <a:spcBef>
                <a:spcPts val="1200"/>
              </a:spcBef>
              <a:spcAft>
                <a:spcPts val="0"/>
              </a:spcAft>
              <a:buClr>
                <a:schemeClr val="dk1"/>
              </a:buClr>
              <a:buSzPts val="1800"/>
              <a:buFont typeface="Calibri"/>
              <a:buNone/>
            </a:pPr>
            <a:r>
              <a:t/>
            </a:r>
            <a:endParaRPr sz="1200"/>
          </a:p>
          <a:p>
            <a:pPr indent="0" lvl="0" marL="457200" rtl="0" algn="l">
              <a:lnSpc>
                <a:spcPct val="115000"/>
              </a:lnSpc>
              <a:spcBef>
                <a:spcPts val="1200"/>
              </a:spcBef>
              <a:spcAft>
                <a:spcPts val="0"/>
              </a:spcAft>
              <a:buClr>
                <a:schemeClr val="dk1"/>
              </a:buClr>
              <a:buSzPts val="1200"/>
              <a:buFont typeface="Calibri"/>
              <a:buNone/>
            </a:pPr>
            <a:r>
              <a:t/>
            </a:r>
            <a:endParaRPr i="1" sz="1200"/>
          </a:p>
          <a:p>
            <a:pPr indent="0" lvl="0" marL="0" rtl="0" algn="l">
              <a:lnSpc>
                <a:spcPct val="100000"/>
              </a:lnSpc>
              <a:spcBef>
                <a:spcPts val="0"/>
              </a:spcBef>
              <a:spcAft>
                <a:spcPts val="0"/>
              </a:spcAft>
              <a:buSzPts val="1400"/>
              <a:buNone/>
            </a:pPr>
            <a:r>
              <a:t/>
            </a:r>
            <a:endParaRPr/>
          </a:p>
        </p:txBody>
      </p:sp>
      <p:sp>
        <p:nvSpPr>
          <p:cNvPr id="399" name="Google Shape;39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p>
        </p:txBody>
      </p:sp>
      <p:sp>
        <p:nvSpPr>
          <p:cNvPr id="408" name="Google Shape;40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b5a9a3ad35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g2b5a9a3ad35_1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7" name="Google Shape;417;g2b5a9a3ad35_1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5" name="Google Shape;42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Stereotype: </a:t>
            </a:r>
            <a:r>
              <a:rPr lang="en-US"/>
              <a:t>we have deep-rooted beliefs about certain groups, which is usually informed by culture. Like in Zootopia- the fox and bunny cop characters have preset ideas about one another “sly fox” or “dumb bunny”.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Discrimination:</a:t>
            </a:r>
            <a:r>
              <a:rPr lang="en-US"/>
              <a:t> a behavior that makes the target feel singled out</a:t>
            </a:r>
            <a:endParaRPr/>
          </a:p>
          <a:p>
            <a:pPr indent="0" lvl="0" marL="0" rtl="0" algn="l">
              <a:lnSpc>
                <a:spcPct val="100000"/>
              </a:lnSpc>
              <a:spcBef>
                <a:spcPts val="0"/>
              </a:spcBef>
              <a:spcAft>
                <a:spcPts val="0"/>
              </a:spcAft>
              <a:buSzPts val="1400"/>
              <a:buNone/>
            </a:pPr>
            <a:r>
              <a:t/>
            </a:r>
            <a:endParaRPr/>
          </a:p>
        </p:txBody>
      </p:sp>
      <p:sp>
        <p:nvSpPr>
          <p:cNvPr id="433" name="Google Shape;43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i="1" lang="en-US" sz="1100"/>
              <a:t>What if  I experience bias all the time? </a:t>
            </a:r>
            <a:endParaRPr i="1" sz="11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Personally, at work-  Trainer to give an example/ share your experience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47" name="Google Shape;44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sz="1100"/>
          </a:p>
          <a:p>
            <a:pPr indent="0" lvl="0" marL="0" rtl="0" algn="l">
              <a:lnSpc>
                <a:spcPct val="100000"/>
              </a:lnSpc>
              <a:spcBef>
                <a:spcPts val="1200"/>
              </a:spcBef>
              <a:spcAft>
                <a:spcPts val="0"/>
              </a:spcAft>
              <a:buSzPts val="1400"/>
              <a:buNone/>
            </a:pPr>
            <a:r>
              <a:rPr lang="en-US" sz="1100"/>
              <a:t>Let’s try it now (1 min)</a:t>
            </a:r>
            <a:endParaRPr sz="1100"/>
          </a:p>
          <a:p>
            <a:pPr indent="0" lvl="0" marL="0" rtl="0" algn="l">
              <a:lnSpc>
                <a:spcPct val="100000"/>
              </a:lnSpc>
              <a:spcBef>
                <a:spcPts val="0"/>
              </a:spcBef>
              <a:spcAft>
                <a:spcPts val="0"/>
              </a:spcAft>
              <a:buSzPts val="1400"/>
              <a:buNone/>
            </a:pPr>
            <a:r>
              <a:t/>
            </a:r>
            <a:endParaRPr/>
          </a:p>
        </p:txBody>
      </p:sp>
      <p:sp>
        <p:nvSpPr>
          <p:cNvPr id="455" name="Google Shape;45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p>
        </p:txBody>
      </p:sp>
      <p:sp>
        <p:nvSpPr>
          <p:cNvPr id="472" name="Google Shape;47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p>
        </p:txBody>
      </p:sp>
      <p:sp>
        <p:nvSpPr>
          <p:cNvPr id="483" name="Google Shape;48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This slide shows that we have funding from HRSA, part of Health and Human Services and the program is called GWEP.</a:t>
            </a:r>
            <a:endParaRPr/>
          </a:p>
          <a:p>
            <a:pPr indent="0" lvl="0" marL="0" rtl="0" algn="l">
              <a:lnSpc>
                <a:spcPct val="100000"/>
              </a:lnSpc>
              <a:spcBef>
                <a:spcPts val="0"/>
              </a:spcBef>
              <a:spcAft>
                <a:spcPts val="0"/>
              </a:spcAft>
              <a:buClr>
                <a:schemeClr val="dk1"/>
              </a:buClr>
              <a:buSzPts val="1400"/>
              <a:buFont typeface="Calibri"/>
              <a:buNone/>
            </a:pPr>
            <a:r>
              <a:rPr lang="en-US"/>
              <a:t>We are partnered with the Keck School of Medicine, Department of Family Medicine, Alzheimer’s Los Angeles and the modules we are teaching today are based on work from Weill Cornell. </a:t>
            </a:r>
            <a:endParaRPr/>
          </a:p>
        </p:txBody>
      </p:sp>
      <p:sp>
        <p:nvSpPr>
          <p:cNvPr id="307" name="Google Shape;307;p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1" name="Google Shape;49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100"/>
          </a:p>
          <a:p>
            <a:pPr indent="0" lvl="0" marL="0" rtl="0" algn="l">
              <a:lnSpc>
                <a:spcPct val="115000"/>
              </a:lnSpc>
              <a:spcBef>
                <a:spcPts val="0"/>
              </a:spcBef>
              <a:spcAft>
                <a:spcPts val="0"/>
              </a:spcAft>
              <a:buSzPts val="1400"/>
              <a:buNone/>
            </a:pPr>
            <a:r>
              <a:t/>
            </a:r>
            <a:endParaRPr sz="1100"/>
          </a:p>
          <a:p>
            <a:pPr indent="0" lvl="0" marL="0" rtl="0" algn="l">
              <a:lnSpc>
                <a:spcPct val="115000"/>
              </a:lnSpc>
              <a:spcBef>
                <a:spcPts val="0"/>
              </a:spcBef>
              <a:spcAft>
                <a:spcPts val="0"/>
              </a:spcAft>
              <a:buSzPts val="1400"/>
              <a:buNone/>
            </a:pPr>
            <a:r>
              <a:rPr lang="en-US" sz="1100"/>
              <a:t>I'm sure that you are already good listeners. Next, I'll share with you some information that will help you become even better at listening to your residents' and their family members. These skills may also  help you communicate better with other people in your life-- your spouse or partner, your children, and your friends.</a:t>
            </a:r>
            <a:endParaRPr sz="1100"/>
          </a:p>
          <a:p>
            <a:pPr indent="0" lvl="0" marL="0" rtl="0" algn="l">
              <a:lnSpc>
                <a:spcPct val="100000"/>
              </a:lnSpc>
              <a:spcBef>
                <a:spcPts val="0"/>
              </a:spcBef>
              <a:spcAft>
                <a:spcPts val="0"/>
              </a:spcAft>
              <a:buSzPts val="1400"/>
              <a:buNone/>
            </a:pPr>
            <a:r>
              <a:t/>
            </a:r>
            <a:endParaRPr/>
          </a:p>
        </p:txBody>
      </p:sp>
      <p:sp>
        <p:nvSpPr>
          <p:cNvPr id="499" name="Google Shape;49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t/>
            </a:r>
            <a:endParaRPr/>
          </a:p>
        </p:txBody>
      </p:sp>
      <p:sp>
        <p:nvSpPr>
          <p:cNvPr id="508" name="Google Shape;50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i="1" sz="1200"/>
          </a:p>
          <a:p>
            <a:pPr indent="0" lvl="0" marL="0" rtl="0" algn="l">
              <a:lnSpc>
                <a:spcPct val="115000"/>
              </a:lnSpc>
              <a:spcBef>
                <a:spcPts val="1200"/>
              </a:spcBef>
              <a:spcAft>
                <a:spcPts val="0"/>
              </a:spcAft>
              <a:buSzPts val="1400"/>
              <a:buNone/>
            </a:pPr>
            <a:r>
              <a:rPr lang="en-US" sz="1200"/>
              <a:t>How did that affect your willingness to communicate with that person? </a:t>
            </a:r>
            <a:endParaRPr i="1" sz="1200"/>
          </a:p>
          <a:p>
            <a:pPr indent="0" lvl="0" marL="0" rtl="0" algn="l">
              <a:lnSpc>
                <a:spcPct val="115000"/>
              </a:lnSpc>
              <a:spcBef>
                <a:spcPts val="1200"/>
              </a:spcBef>
              <a:spcAft>
                <a:spcPts val="0"/>
              </a:spcAft>
              <a:buSzPts val="1400"/>
              <a:buNone/>
            </a:pPr>
            <a:r>
              <a:rPr i="1" lang="en-US" sz="1200"/>
              <a:t>Then ask, </a:t>
            </a:r>
            <a:r>
              <a:rPr lang="en-US" sz="1200"/>
              <a:t>If the other person had used any of the </a:t>
            </a:r>
            <a:r>
              <a:rPr i="1" lang="en-US" sz="1200"/>
              <a:t>Communication Helpers </a:t>
            </a:r>
            <a:r>
              <a:rPr lang="en-US" sz="1200"/>
              <a:t>instead, how would that have changed your </a:t>
            </a:r>
            <a:r>
              <a:rPr lang="en-US"/>
              <a:t>interaction</a:t>
            </a:r>
            <a:r>
              <a:rPr lang="en-US" sz="1200"/>
              <a:t>? </a:t>
            </a:r>
            <a:endParaRPr sz="1200"/>
          </a:p>
          <a:p>
            <a:pPr indent="0" lvl="0" marL="0" rtl="0" algn="l">
              <a:lnSpc>
                <a:spcPct val="115000"/>
              </a:lnSpc>
              <a:spcBef>
                <a:spcPts val="1200"/>
              </a:spcBef>
              <a:spcAft>
                <a:spcPts val="0"/>
              </a:spcAft>
              <a:buClr>
                <a:schemeClr val="dk1"/>
              </a:buClr>
              <a:buSzPts val="1200"/>
              <a:buFont typeface="Calibri"/>
              <a:buNone/>
            </a:pPr>
            <a:r>
              <a:t/>
            </a:r>
            <a:endParaRPr sz="1200">
              <a:highlight>
                <a:srgbClr val="FFFFFF"/>
              </a:highlight>
            </a:endParaRPr>
          </a:p>
          <a:p>
            <a:pPr indent="0" lvl="0" marL="0" rtl="0" algn="l">
              <a:lnSpc>
                <a:spcPct val="100000"/>
              </a:lnSpc>
              <a:spcBef>
                <a:spcPts val="0"/>
              </a:spcBef>
              <a:spcAft>
                <a:spcPts val="0"/>
              </a:spcAft>
              <a:buSzPts val="1400"/>
              <a:buNone/>
            </a:pPr>
            <a:r>
              <a:t/>
            </a:r>
            <a:endParaRPr/>
          </a:p>
        </p:txBody>
      </p:sp>
      <p:sp>
        <p:nvSpPr>
          <p:cNvPr id="516" name="Google Shape;51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23:notes"/>
          <p:cNvSpPr/>
          <p:nvPr>
            <p:ph idx="2" type="sldImg"/>
          </p:nvPr>
        </p:nvSpPr>
        <p:spPr>
          <a:xfrm>
            <a:off x="407988" y="695325"/>
            <a:ext cx="6196012"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23:notes"/>
          <p:cNvSpPr txBox="1"/>
          <p:nvPr>
            <p:ph idx="1" type="body"/>
          </p:nvPr>
        </p:nvSpPr>
        <p:spPr>
          <a:xfrm>
            <a:off x="701677" y="4416427"/>
            <a:ext cx="5607000" cy="4183200"/>
          </a:xfrm>
          <a:prstGeom prst="rect">
            <a:avLst/>
          </a:prstGeom>
          <a:noFill/>
          <a:ln>
            <a:noFill/>
          </a:ln>
        </p:spPr>
        <p:txBody>
          <a:bodyPr anchorCtr="0" anchor="t" bIns="45700" lIns="91400" spcFirstLastPara="1" rIns="91400" wrap="square" tIns="45700">
            <a:noAutofit/>
          </a:bodyPr>
          <a:lstStyle/>
          <a:p>
            <a:pPr indent="0" lvl="0" marL="0" rtl="0" algn="l">
              <a:lnSpc>
                <a:spcPct val="100000"/>
              </a:lnSpc>
              <a:spcBef>
                <a:spcPts val="1200"/>
              </a:spcBef>
              <a:spcAft>
                <a:spcPts val="0"/>
              </a:spcAft>
              <a:buClr>
                <a:schemeClr val="lt1"/>
              </a:buClr>
              <a:buSzPts val="1200"/>
              <a:buFont typeface="Calibri"/>
              <a:buNone/>
            </a:pPr>
            <a:r>
              <a:t/>
            </a:r>
            <a:endParaRPr/>
          </a:p>
          <a:p>
            <a:pPr indent="0" lvl="0" marL="0" rtl="0" algn="l">
              <a:lnSpc>
                <a:spcPct val="100000"/>
              </a:lnSpc>
              <a:spcBef>
                <a:spcPts val="1200"/>
              </a:spcBef>
              <a:spcAft>
                <a:spcPts val="0"/>
              </a:spcAft>
              <a:buClr>
                <a:schemeClr val="lt1"/>
              </a:buClr>
              <a:buSzPts val="1200"/>
              <a:buFont typeface="Calibri"/>
              <a:buNone/>
            </a:pPr>
            <a:r>
              <a:t/>
            </a:r>
            <a:endParaRPr sz="1200"/>
          </a:p>
          <a:p>
            <a:pPr indent="0" lvl="0" marL="0" rtl="0" algn="l">
              <a:lnSpc>
                <a:spcPct val="100000"/>
              </a:lnSpc>
              <a:spcBef>
                <a:spcPts val="0"/>
              </a:spcBef>
              <a:spcAft>
                <a:spcPts val="0"/>
              </a:spcAft>
              <a:buClr>
                <a:schemeClr val="lt1"/>
              </a:buClr>
              <a:buSzPts val="1400"/>
              <a:buFont typeface="Calibri"/>
              <a:buNone/>
            </a:pPr>
            <a:r>
              <a:t/>
            </a:r>
            <a:endParaRPr/>
          </a:p>
        </p:txBody>
      </p:sp>
      <p:sp>
        <p:nvSpPr>
          <p:cNvPr id="524" name="Google Shape;524;p23:notes"/>
          <p:cNvSpPr txBox="1"/>
          <p:nvPr>
            <p:ph idx="12" type="sldNum"/>
          </p:nvPr>
        </p:nvSpPr>
        <p:spPr>
          <a:xfrm>
            <a:off x="3970340" y="8829675"/>
            <a:ext cx="3038400" cy="465000"/>
          </a:xfrm>
          <a:prstGeom prst="rect">
            <a:avLst/>
          </a:prstGeom>
          <a:noFill/>
          <a:ln>
            <a:noFill/>
          </a:ln>
        </p:spPr>
        <p:txBody>
          <a:bodyPr anchorCtr="0" anchor="b" bIns="45700" lIns="91400" spcFirstLastPara="1" rIns="91400" wrap="square" tIns="45700">
            <a:noAutofit/>
          </a:bodyPr>
          <a:lstStyle/>
          <a:p>
            <a:pPr indent="0" lvl="0" marL="0" marR="0" rtl="0" algn="r">
              <a:lnSpc>
                <a:spcPct val="100000"/>
              </a:lnSpc>
              <a:spcBef>
                <a:spcPts val="0"/>
              </a:spcBef>
              <a:spcAft>
                <a:spcPts val="0"/>
              </a:spcAft>
              <a:buClr>
                <a:srgbClr val="000000"/>
              </a:buClr>
              <a:buSzPts val="14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100"/>
              <a:t>   </a:t>
            </a:r>
            <a:endParaRPr sz="1100"/>
          </a:p>
        </p:txBody>
      </p:sp>
      <p:sp>
        <p:nvSpPr>
          <p:cNvPr id="534" name="Google Shape;53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t>This is the last session of this four-part training we hope that you have learned some new ideas and that you can use them every day to be more effective at work and feel good about the important work you do.</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US" sz="1100"/>
              <a:t>On behalf of the research team at USC, Weill Cornell and in collaboration with Wise &amp; Healthy Aging, Alzheimer’s LA, and Age-Friendly Health Systems we thank you for your time and effort in joining us for this learning experience. </a:t>
            </a:r>
            <a:endParaRPr sz="1100"/>
          </a:p>
        </p:txBody>
      </p:sp>
      <p:sp>
        <p:nvSpPr>
          <p:cNvPr id="542" name="Google Shape;542;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Let’s review what we learned in our last training together: (Ask questions above)</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a:t>5 minute discussion</a:t>
            </a:r>
            <a:endParaRPr/>
          </a:p>
          <a:p>
            <a:pPr indent="-304800" lvl="0" marL="457200" rtl="0" algn="l">
              <a:lnSpc>
                <a:spcPct val="100000"/>
              </a:lnSpc>
              <a:spcBef>
                <a:spcPts val="0"/>
              </a:spcBef>
              <a:spcAft>
                <a:spcPts val="0"/>
              </a:spcAft>
              <a:buClr>
                <a:schemeClr val="dk1"/>
              </a:buClr>
              <a:buSzPts val="1200"/>
              <a:buFont typeface="Calibri"/>
              <a:buChar char="●"/>
            </a:pPr>
            <a:r>
              <a:rPr b="1" lang="en-US"/>
              <a:t>Id</a:t>
            </a:r>
            <a:r>
              <a:rPr lang="en-US"/>
              <a:t>entify the behavior</a:t>
            </a:r>
            <a:endParaRPr sz="1800">
              <a:latin typeface="Arial"/>
              <a:ea typeface="Arial"/>
              <a:cs typeface="Arial"/>
              <a:sym typeface="Arial"/>
            </a:endParaRPr>
          </a:p>
          <a:p>
            <a:pPr indent="-304800" lvl="0" marL="457200" rtl="0" algn="l">
              <a:lnSpc>
                <a:spcPct val="100000"/>
              </a:lnSpc>
              <a:spcBef>
                <a:spcPts val="0"/>
              </a:spcBef>
              <a:spcAft>
                <a:spcPts val="0"/>
              </a:spcAft>
              <a:buClr>
                <a:schemeClr val="dk1"/>
              </a:buClr>
              <a:buSzPts val="1200"/>
              <a:buFont typeface="Calibri"/>
              <a:buChar char="●"/>
            </a:pPr>
            <a:r>
              <a:rPr b="1" lang="en-US"/>
              <a:t>E</a:t>
            </a:r>
            <a:r>
              <a:rPr lang="en-US"/>
              <a:t>xplore the cause and meaning</a:t>
            </a:r>
            <a:endParaRPr/>
          </a:p>
          <a:p>
            <a:pPr indent="-317500" lvl="0" marL="457200" rtl="0" algn="l">
              <a:lnSpc>
                <a:spcPct val="100000"/>
              </a:lnSpc>
              <a:spcBef>
                <a:spcPts val="0"/>
              </a:spcBef>
              <a:spcAft>
                <a:spcPts val="0"/>
              </a:spcAft>
              <a:buClr>
                <a:schemeClr val="dk1"/>
              </a:buClr>
              <a:buSzPts val="1400"/>
              <a:buChar char="●"/>
            </a:pPr>
            <a:r>
              <a:rPr b="1" lang="en-US"/>
              <a:t>A</a:t>
            </a:r>
            <a:r>
              <a:rPr lang="en-US"/>
              <a:t>djusting to solve the problem </a:t>
            </a:r>
            <a:endParaRPr/>
          </a:p>
        </p:txBody>
      </p:sp>
      <p:sp>
        <p:nvSpPr>
          <p:cNvPr id="319" name="Google Shape;31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200"/>
              <a:buFont typeface="Calibri"/>
              <a:buNone/>
            </a:pPr>
            <a:r>
              <a:t/>
            </a:r>
            <a:endParaRPr/>
          </a:p>
          <a:p>
            <a:pPr indent="0" lvl="0" marL="0" rtl="0" algn="l">
              <a:lnSpc>
                <a:spcPct val="115000"/>
              </a:lnSpc>
              <a:spcBef>
                <a:spcPts val="1200"/>
              </a:spcBef>
              <a:spcAft>
                <a:spcPts val="0"/>
              </a:spcAft>
              <a:buClr>
                <a:schemeClr val="dk1"/>
              </a:buClr>
              <a:buSzPts val="1200"/>
              <a:buFont typeface="Calibri"/>
              <a:buNone/>
            </a:pPr>
            <a:r>
              <a:rPr lang="en-US" sz="1200"/>
              <a:t>1) Gain </a:t>
            </a:r>
            <a:r>
              <a:rPr b="1" i="1" lang="en-US" sz="1200"/>
              <a:t>knowledge</a:t>
            </a:r>
            <a:r>
              <a:rPr lang="en-US" sz="1200"/>
              <a:t> about cultural insights</a:t>
            </a:r>
            <a:r>
              <a:rPr lang="en-US"/>
              <a:t>.</a:t>
            </a:r>
            <a:r>
              <a:rPr lang="en-US" sz="1200"/>
              <a:t> </a:t>
            </a:r>
            <a:endParaRPr/>
          </a:p>
          <a:p>
            <a:pPr indent="0" lvl="0" marL="0" rtl="0" algn="l">
              <a:lnSpc>
                <a:spcPct val="115000"/>
              </a:lnSpc>
              <a:spcBef>
                <a:spcPts val="1200"/>
              </a:spcBef>
              <a:spcAft>
                <a:spcPts val="0"/>
              </a:spcAft>
              <a:buClr>
                <a:schemeClr val="dk1"/>
              </a:buClr>
              <a:buSzPts val="1200"/>
              <a:buFont typeface="Calibri"/>
              <a:buNone/>
            </a:pPr>
            <a:r>
              <a:rPr lang="en-US" sz="1200"/>
              <a:t>2) Learn cross-cultural </a:t>
            </a:r>
            <a:r>
              <a:rPr b="1" i="1" lang="en-US" sz="1200"/>
              <a:t>communication </a:t>
            </a:r>
            <a:r>
              <a:rPr lang="en-US" sz="1200"/>
              <a:t>skills needed to identify with residents’ feelings around their cultural upbringing</a:t>
            </a:r>
            <a:r>
              <a:rPr lang="en-US"/>
              <a:t>.</a:t>
            </a:r>
            <a:r>
              <a:rPr lang="en-US" sz="1200"/>
              <a:t> </a:t>
            </a:r>
            <a:endParaRPr/>
          </a:p>
          <a:p>
            <a:pPr indent="0" lvl="0" marL="0" rtl="0" algn="l">
              <a:lnSpc>
                <a:spcPct val="115000"/>
              </a:lnSpc>
              <a:spcBef>
                <a:spcPts val="1200"/>
              </a:spcBef>
              <a:spcAft>
                <a:spcPts val="0"/>
              </a:spcAft>
              <a:buClr>
                <a:schemeClr val="dk1"/>
              </a:buClr>
              <a:buSzPts val="1200"/>
              <a:buFont typeface="Calibri"/>
              <a:buNone/>
            </a:pPr>
            <a:r>
              <a:rPr lang="en-US" sz="1200"/>
              <a:t>3) Experience </a:t>
            </a:r>
            <a:r>
              <a:rPr b="1" i="1" lang="en-US" sz="1200"/>
              <a:t>empathy</a:t>
            </a:r>
            <a:r>
              <a:rPr lang="en-US" sz="1200"/>
              <a:t> with residents from different cultural backgrounds that will help staff provide the best and most culturally sensitive possible care.</a:t>
            </a:r>
            <a:r>
              <a:rPr lang="en-US" sz="800"/>
              <a:t>  </a:t>
            </a:r>
            <a:endParaRPr/>
          </a:p>
          <a:p>
            <a:pPr indent="0" lvl="0" marL="0" rtl="0" algn="l">
              <a:lnSpc>
                <a:spcPct val="115000"/>
              </a:lnSpc>
              <a:spcBef>
                <a:spcPts val="1200"/>
              </a:spcBef>
              <a:spcAft>
                <a:spcPts val="0"/>
              </a:spcAft>
              <a:buClr>
                <a:schemeClr val="dk1"/>
              </a:buClr>
              <a:buSzPts val="1100"/>
              <a:buFont typeface="Arial"/>
              <a:buNone/>
            </a:pPr>
            <a:r>
              <a:t/>
            </a:r>
            <a:endParaRPr sz="1200"/>
          </a:p>
          <a:p>
            <a:pPr indent="0" lvl="0" marL="0" rtl="0" algn="l">
              <a:lnSpc>
                <a:spcPct val="115000"/>
              </a:lnSpc>
              <a:spcBef>
                <a:spcPts val="1200"/>
              </a:spcBef>
              <a:spcAft>
                <a:spcPts val="0"/>
              </a:spcAft>
              <a:buClr>
                <a:schemeClr val="dk1"/>
              </a:buClr>
              <a:buSzPts val="1600"/>
              <a:buFont typeface="Calibri"/>
              <a:buNone/>
            </a:pPr>
            <a:r>
              <a:t/>
            </a:r>
            <a:endParaRPr b="1" sz="1600"/>
          </a:p>
          <a:p>
            <a:pPr indent="0" lvl="0" marL="0" rtl="0" algn="l">
              <a:lnSpc>
                <a:spcPct val="100000"/>
              </a:lnSpc>
              <a:spcBef>
                <a:spcPts val="0"/>
              </a:spcBef>
              <a:spcAft>
                <a:spcPts val="0"/>
              </a:spcAft>
              <a:buSzPts val="1400"/>
              <a:buNone/>
            </a:pPr>
            <a:r>
              <a:t/>
            </a:r>
            <a:endParaRPr/>
          </a:p>
        </p:txBody>
      </p:sp>
      <p:sp>
        <p:nvSpPr>
          <p:cNvPr id="358" name="Google Shape;35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Times New Roman"/>
              <a:buNone/>
            </a:pPr>
            <a:r>
              <a:t/>
            </a:r>
            <a:endParaRPr sz="1100"/>
          </a:p>
          <a:p>
            <a:pPr indent="0" lvl="0" marL="0" rtl="0" algn="l">
              <a:lnSpc>
                <a:spcPct val="100000"/>
              </a:lnSpc>
              <a:spcBef>
                <a:spcPts val="1200"/>
              </a:spcBef>
              <a:spcAft>
                <a:spcPts val="0"/>
              </a:spcAft>
              <a:buClr>
                <a:schemeClr val="dk1"/>
              </a:buClr>
              <a:buSzPts val="1200"/>
              <a:buFont typeface="Calibri"/>
              <a:buNone/>
            </a:pPr>
            <a:r>
              <a:rPr lang="en-US" sz="1100"/>
              <a:t>People come in all shapes, sizes, nationalities, and races. These identities make up an important part of who we are. In fact, one of your most important assets as a caregiver is our sense of identity. Identity can mean any of the many ways we see ourselves, whether it’s culture, ethnicity, geographic area, or age. Sharing our cultural identity is one of the ways we can contribute to our nursing home. First, let’s brainstorm what we mean by identity, so we can understand the idea a little better.</a:t>
            </a:r>
            <a:endParaRPr sz="1100"/>
          </a:p>
          <a:p>
            <a:pPr indent="0" lvl="0" marL="0" rtl="0" algn="l">
              <a:lnSpc>
                <a:spcPct val="100000"/>
              </a:lnSpc>
              <a:spcBef>
                <a:spcPts val="1200"/>
              </a:spcBef>
              <a:spcAft>
                <a:spcPts val="0"/>
              </a:spcAft>
              <a:buClr>
                <a:schemeClr val="dk1"/>
              </a:buClr>
              <a:buSzPts val="1200"/>
              <a:buFont typeface="Calibri"/>
              <a:buNone/>
            </a:pPr>
            <a:r>
              <a:t/>
            </a:r>
            <a:endParaRPr b="1" i="1" sz="1100">
              <a:solidFill>
                <a:schemeClr val="dk1"/>
              </a:solidFill>
            </a:endParaRPr>
          </a:p>
          <a:p>
            <a:pPr indent="0" lvl="0" marL="0" rtl="0" algn="l">
              <a:lnSpc>
                <a:spcPct val="100000"/>
              </a:lnSpc>
              <a:spcBef>
                <a:spcPts val="1200"/>
              </a:spcBef>
              <a:spcAft>
                <a:spcPts val="0"/>
              </a:spcAft>
              <a:buClr>
                <a:schemeClr val="dk1"/>
              </a:buClr>
              <a:buSzPts val="1200"/>
              <a:buFont typeface="Calibri"/>
              <a:buNone/>
            </a:pPr>
            <a:r>
              <a:rPr b="1" i="1" lang="en-US" sz="1100">
                <a:solidFill>
                  <a:schemeClr val="dk1"/>
                </a:solidFill>
              </a:rPr>
              <a:t>Ask the group to generate a list of identities and call them out- Next, reflect and discuss the list (5 mins)</a:t>
            </a:r>
            <a:endParaRPr sz="1100"/>
          </a:p>
          <a:p>
            <a:pPr indent="0" lvl="0" marL="0" rtl="0" algn="l">
              <a:lnSpc>
                <a:spcPct val="115000"/>
              </a:lnSpc>
              <a:spcBef>
                <a:spcPts val="1200"/>
              </a:spcBef>
              <a:spcAft>
                <a:spcPts val="0"/>
              </a:spcAft>
              <a:buClr>
                <a:schemeClr val="dk1"/>
              </a:buClr>
              <a:buSzPts val="1200"/>
              <a:buFont typeface="Calibri"/>
              <a:buNone/>
            </a:pPr>
            <a:r>
              <a:rPr lang="en-US" sz="1100"/>
              <a:t>So, you see, there are many different forms that our cultures and identities might take. The same goes for residents that you work with every day.</a:t>
            </a:r>
            <a:endParaRPr i="1" sz="1100"/>
          </a:p>
          <a:p>
            <a:pPr indent="0" lvl="0" marL="0" rtl="0" algn="l">
              <a:lnSpc>
                <a:spcPct val="100000"/>
              </a:lnSpc>
              <a:spcBef>
                <a:spcPts val="0"/>
              </a:spcBef>
              <a:spcAft>
                <a:spcPts val="0"/>
              </a:spcAft>
              <a:buSzPts val="1400"/>
              <a:buNone/>
            </a:pPr>
            <a:r>
              <a:t/>
            </a:r>
            <a:endParaRPr/>
          </a:p>
        </p:txBody>
      </p:sp>
      <p:sp>
        <p:nvSpPr>
          <p:cNvPr id="375" name="Google Shape;37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28"/>
          <p:cNvSpPr/>
          <p:nvPr/>
        </p:nvSpPr>
        <p:spPr>
          <a:xfrm>
            <a:off x="446534" y="3085765"/>
            <a:ext cx="11262866" cy="3304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8"/>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Gill Sans"/>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20"/>
              </a:spcBef>
              <a:spcAft>
                <a:spcPts val="0"/>
              </a:spcAft>
              <a:buSzPts val="1472"/>
              <a:buNone/>
              <a:defRPr sz="1600" cap="none">
                <a:solidFill>
                  <a:schemeClr val="accent2"/>
                </a:solidFill>
              </a:defRPr>
            </a:lvl1pPr>
            <a:lvl2pPr lvl="1" algn="ctr">
              <a:lnSpc>
                <a:spcPct val="100000"/>
              </a:lnSpc>
              <a:spcBef>
                <a:spcPts val="600"/>
              </a:spcBef>
              <a:spcAft>
                <a:spcPts val="0"/>
              </a:spcAft>
              <a:buSzPts val="1472"/>
              <a:buNone/>
              <a:defRPr>
                <a:solidFill>
                  <a:srgbClr val="888888"/>
                </a:solidFill>
              </a:defRPr>
            </a:lvl2pPr>
            <a:lvl3pPr lvl="2" algn="ctr">
              <a:lnSpc>
                <a:spcPct val="100000"/>
              </a:lnSpc>
              <a:spcBef>
                <a:spcPts val="600"/>
              </a:spcBef>
              <a:spcAft>
                <a:spcPts val="0"/>
              </a:spcAft>
              <a:buSzPts val="1288"/>
              <a:buNone/>
              <a:defRPr>
                <a:solidFill>
                  <a:srgbClr val="888888"/>
                </a:solidFill>
              </a:defRPr>
            </a:lvl3pPr>
            <a:lvl4pPr lvl="3" algn="ctr">
              <a:lnSpc>
                <a:spcPct val="100000"/>
              </a:lnSpc>
              <a:spcBef>
                <a:spcPts val="600"/>
              </a:spcBef>
              <a:spcAft>
                <a:spcPts val="0"/>
              </a:spcAft>
              <a:buSzPts val="1104"/>
              <a:buNone/>
              <a:defRPr>
                <a:solidFill>
                  <a:srgbClr val="888888"/>
                </a:solidFill>
              </a:defRPr>
            </a:lvl4pPr>
            <a:lvl5pPr lvl="4" algn="ctr">
              <a:lnSpc>
                <a:spcPct val="100000"/>
              </a:lnSpc>
              <a:spcBef>
                <a:spcPts val="600"/>
              </a:spcBef>
              <a:spcAft>
                <a:spcPts val="0"/>
              </a:spcAft>
              <a:buSzPts val="1104"/>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22" name="Google Shape;22;p28"/>
          <p:cNvSpPr txBox="1"/>
          <p:nvPr>
            <p:ph idx="10" type="dt"/>
          </p:nvPr>
        </p:nvSpPr>
        <p:spPr>
          <a:xfrm>
            <a:off x="7605951" y="5956137"/>
            <a:ext cx="28448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8"/>
          <p:cNvSpPr txBox="1"/>
          <p:nvPr>
            <p:ph idx="12" type="sldNum"/>
          </p:nvPr>
        </p:nvSpPr>
        <p:spPr>
          <a:xfrm>
            <a:off x="10558300" y="5956137"/>
            <a:ext cx="101644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53"/>
          <p:cNvSpPr/>
          <p:nvPr/>
        </p:nvSpPr>
        <p:spPr>
          <a:xfrm>
            <a:off x="440286" y="614407"/>
            <a:ext cx="11309338" cy="11892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53"/>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3"/>
          <p:cNvSpPr txBox="1"/>
          <p:nvPr>
            <p:ph idx="1" type="body"/>
          </p:nvPr>
        </p:nvSpPr>
        <p:spPr>
          <a:xfrm rot="5400000">
            <a:off x="4334603" y="-1417408"/>
            <a:ext cx="3522794" cy="11029616"/>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22072" lvl="1" marL="914400" algn="l">
              <a:lnSpc>
                <a:spcPct val="100000"/>
              </a:lnSpc>
              <a:spcBef>
                <a:spcPts val="600"/>
              </a:spcBef>
              <a:spcAft>
                <a:spcPts val="0"/>
              </a:spcAft>
              <a:buSzPts val="1472"/>
              <a:buChar char="◼"/>
              <a:defRPr/>
            </a:lvl2pPr>
            <a:lvl3pPr indent="-310388" lvl="2" marL="1371600" algn="l">
              <a:lnSpc>
                <a:spcPct val="100000"/>
              </a:lnSpc>
              <a:spcBef>
                <a:spcPts val="600"/>
              </a:spcBef>
              <a:spcAft>
                <a:spcPts val="0"/>
              </a:spcAft>
              <a:buSzPts val="1288"/>
              <a:buChar char="◼"/>
              <a:defRPr/>
            </a:lvl3pPr>
            <a:lvl4pPr indent="-298704" lvl="3" marL="1828800" algn="l">
              <a:lnSpc>
                <a:spcPct val="100000"/>
              </a:lnSpc>
              <a:spcBef>
                <a:spcPts val="600"/>
              </a:spcBef>
              <a:spcAft>
                <a:spcPts val="0"/>
              </a:spcAft>
              <a:buSzPts val="1104"/>
              <a:buChar char="◼"/>
              <a:defRPr/>
            </a:lvl4pPr>
            <a:lvl5pPr indent="-298704" lvl="4" marL="2286000" algn="l">
              <a:lnSpc>
                <a:spcPct val="100000"/>
              </a:lnSpc>
              <a:spcBef>
                <a:spcPts val="600"/>
              </a:spcBef>
              <a:spcAft>
                <a:spcPts val="0"/>
              </a:spcAft>
              <a:buSzPts val="1104"/>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86" name="Google Shape;86;p53"/>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53"/>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53"/>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54"/>
          <p:cNvSpPr/>
          <p:nvPr/>
        </p:nvSpPr>
        <p:spPr>
          <a:xfrm>
            <a:off x="8839201" y="599725"/>
            <a:ext cx="2906817" cy="581695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54"/>
          <p:cNvSpPr txBox="1"/>
          <p:nvPr>
            <p:ph type="title"/>
          </p:nvPr>
        </p:nvSpPr>
        <p:spPr>
          <a:xfrm rot="5400000">
            <a:off x="7249746" y="2265181"/>
            <a:ext cx="5183073" cy="2004164"/>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54"/>
          <p:cNvSpPr txBox="1"/>
          <p:nvPr>
            <p:ph idx="1" type="body"/>
          </p:nvPr>
        </p:nvSpPr>
        <p:spPr>
          <a:xfrm rot="5400000">
            <a:off x="2131526" y="-680877"/>
            <a:ext cx="5183073" cy="7896279"/>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93" name="Google Shape;93;p54"/>
          <p:cNvSpPr txBox="1"/>
          <p:nvPr>
            <p:ph idx="10" type="dt"/>
          </p:nvPr>
        </p:nvSpPr>
        <p:spPr>
          <a:xfrm>
            <a:off x="8993673" y="5956137"/>
            <a:ext cx="1328141"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54"/>
          <p:cNvSpPr txBox="1"/>
          <p:nvPr>
            <p:ph idx="11" type="ftr"/>
          </p:nvPr>
        </p:nvSpPr>
        <p:spPr>
          <a:xfrm>
            <a:off x="774923" y="5951811"/>
            <a:ext cx="789627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54"/>
          <p:cNvSpPr txBox="1"/>
          <p:nvPr>
            <p:ph idx="12" type="sldNum"/>
          </p:nvPr>
        </p:nvSpPr>
        <p:spPr>
          <a:xfrm>
            <a:off x="10446615" y="5956137"/>
            <a:ext cx="116419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5" name="Shape 105"/>
        <p:cNvGrpSpPr/>
        <p:nvPr/>
      </p:nvGrpSpPr>
      <p:grpSpPr>
        <a:xfrm>
          <a:off x="0" y="0"/>
          <a:ext cx="0" cy="0"/>
          <a:chOff x="0" y="0"/>
          <a:chExt cx="0" cy="0"/>
        </a:xfrm>
      </p:grpSpPr>
      <p:sp>
        <p:nvSpPr>
          <p:cNvPr id="106" name="Google Shape;106;p33"/>
          <p:cNvSpPr/>
          <p:nvPr/>
        </p:nvSpPr>
        <p:spPr>
          <a:xfrm>
            <a:off x="440286" y="614407"/>
            <a:ext cx="11309338" cy="11892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3"/>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3"/>
          <p:cNvSpPr txBox="1"/>
          <p:nvPr>
            <p:ph idx="1" type="body"/>
          </p:nvPr>
        </p:nvSpPr>
        <p:spPr>
          <a:xfrm>
            <a:off x="581192" y="2180496"/>
            <a:ext cx="11029615" cy="3678303"/>
          </a:xfrm>
          <a:prstGeom prst="rect">
            <a:avLst/>
          </a:prstGeom>
          <a:noFill/>
          <a:ln>
            <a:noFill/>
          </a:ln>
        </p:spPr>
        <p:txBody>
          <a:bodyPr anchorCtr="0" anchor="ctr"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109" name="Google Shape;109;p33"/>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3"/>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3"/>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2" name="Shape 112"/>
        <p:cNvGrpSpPr/>
        <p:nvPr/>
      </p:nvGrpSpPr>
      <p:grpSpPr>
        <a:xfrm>
          <a:off x="0" y="0"/>
          <a:ext cx="0" cy="0"/>
          <a:chOff x="0" y="0"/>
          <a:chExt cx="0" cy="0"/>
        </a:xfrm>
      </p:grpSpPr>
      <p:sp>
        <p:nvSpPr>
          <p:cNvPr id="113" name="Google Shape;113;p32"/>
          <p:cNvSpPr/>
          <p:nvPr/>
        </p:nvSpPr>
        <p:spPr>
          <a:xfrm>
            <a:off x="446534" y="3085765"/>
            <a:ext cx="11262866" cy="3304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32"/>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Gill Sans"/>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2"/>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20"/>
              </a:spcBef>
              <a:spcAft>
                <a:spcPts val="0"/>
              </a:spcAft>
              <a:buSzPts val="1472"/>
              <a:buNone/>
              <a:defRPr sz="1600" cap="none">
                <a:solidFill>
                  <a:schemeClr val="accent2"/>
                </a:solidFill>
              </a:defRPr>
            </a:lvl1pPr>
            <a:lvl2pPr lvl="1" algn="ctr">
              <a:lnSpc>
                <a:spcPct val="100000"/>
              </a:lnSpc>
              <a:spcBef>
                <a:spcPts val="600"/>
              </a:spcBef>
              <a:spcAft>
                <a:spcPts val="0"/>
              </a:spcAft>
              <a:buSzPts val="1472"/>
              <a:buNone/>
              <a:defRPr>
                <a:solidFill>
                  <a:srgbClr val="888888"/>
                </a:solidFill>
              </a:defRPr>
            </a:lvl2pPr>
            <a:lvl3pPr lvl="2" algn="ctr">
              <a:lnSpc>
                <a:spcPct val="100000"/>
              </a:lnSpc>
              <a:spcBef>
                <a:spcPts val="600"/>
              </a:spcBef>
              <a:spcAft>
                <a:spcPts val="0"/>
              </a:spcAft>
              <a:buSzPts val="1288"/>
              <a:buNone/>
              <a:defRPr>
                <a:solidFill>
                  <a:srgbClr val="888888"/>
                </a:solidFill>
              </a:defRPr>
            </a:lvl3pPr>
            <a:lvl4pPr lvl="3" algn="ctr">
              <a:lnSpc>
                <a:spcPct val="100000"/>
              </a:lnSpc>
              <a:spcBef>
                <a:spcPts val="600"/>
              </a:spcBef>
              <a:spcAft>
                <a:spcPts val="0"/>
              </a:spcAft>
              <a:buSzPts val="1104"/>
              <a:buNone/>
              <a:defRPr>
                <a:solidFill>
                  <a:srgbClr val="888888"/>
                </a:solidFill>
              </a:defRPr>
            </a:lvl4pPr>
            <a:lvl5pPr lvl="4" algn="ctr">
              <a:lnSpc>
                <a:spcPct val="100000"/>
              </a:lnSpc>
              <a:spcBef>
                <a:spcPts val="600"/>
              </a:spcBef>
              <a:spcAft>
                <a:spcPts val="0"/>
              </a:spcAft>
              <a:buSzPts val="1104"/>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116" name="Google Shape;116;p32"/>
          <p:cNvSpPr txBox="1"/>
          <p:nvPr>
            <p:ph idx="10" type="dt"/>
          </p:nvPr>
        </p:nvSpPr>
        <p:spPr>
          <a:xfrm>
            <a:off x="7605951" y="5956137"/>
            <a:ext cx="28448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2"/>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32"/>
          <p:cNvSpPr txBox="1"/>
          <p:nvPr>
            <p:ph idx="12" type="sldNum"/>
          </p:nvPr>
        </p:nvSpPr>
        <p:spPr>
          <a:xfrm>
            <a:off x="10558300" y="5956137"/>
            <a:ext cx="101644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9" name="Shape 119"/>
        <p:cNvGrpSpPr/>
        <p:nvPr/>
      </p:nvGrpSpPr>
      <p:grpSpPr>
        <a:xfrm>
          <a:off x="0" y="0"/>
          <a:ext cx="0" cy="0"/>
          <a:chOff x="0" y="0"/>
          <a:chExt cx="0" cy="0"/>
        </a:xfrm>
      </p:grpSpPr>
      <p:sp>
        <p:nvSpPr>
          <p:cNvPr id="120" name="Google Shape;120;p34"/>
          <p:cNvSpPr/>
          <p:nvPr/>
        </p:nvSpPr>
        <p:spPr>
          <a:xfrm>
            <a:off x="445982" y="606554"/>
            <a:ext cx="11300036"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4"/>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4"/>
          <p:cNvSpPr txBox="1"/>
          <p:nvPr>
            <p:ph idx="1" type="body"/>
          </p:nvPr>
        </p:nvSpPr>
        <p:spPr>
          <a:xfrm>
            <a:off x="581193" y="2228003"/>
            <a:ext cx="5422390"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123" name="Google Shape;123;p34"/>
          <p:cNvSpPr txBox="1"/>
          <p:nvPr>
            <p:ph idx="2" type="body"/>
          </p:nvPr>
        </p:nvSpPr>
        <p:spPr>
          <a:xfrm>
            <a:off x="6188417" y="2228003"/>
            <a:ext cx="5422392"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124" name="Google Shape;124;p34"/>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4"/>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4"/>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7" name="Shape 127"/>
        <p:cNvGrpSpPr/>
        <p:nvPr/>
      </p:nvGrpSpPr>
      <p:grpSpPr>
        <a:xfrm>
          <a:off x="0" y="0"/>
          <a:ext cx="0" cy="0"/>
          <a:chOff x="0" y="0"/>
          <a:chExt cx="0" cy="0"/>
        </a:xfrm>
      </p:grpSpPr>
      <p:sp>
        <p:nvSpPr>
          <p:cNvPr id="128" name="Google Shape;128;p35"/>
          <p:cNvSpPr/>
          <p:nvPr/>
        </p:nvSpPr>
        <p:spPr>
          <a:xfrm>
            <a:off x="445982" y="606554"/>
            <a:ext cx="11300036"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5"/>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5"/>
          <p:cNvSpPr txBox="1"/>
          <p:nvPr>
            <p:ph idx="1" type="body"/>
          </p:nvPr>
        </p:nvSpPr>
        <p:spPr>
          <a:xfrm>
            <a:off x="887219" y="2250892"/>
            <a:ext cx="5087075" cy="536005"/>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40"/>
              </a:spcBef>
              <a:spcAft>
                <a:spcPts val="0"/>
              </a:spcAft>
              <a:buSzPts val="2024"/>
              <a:buNone/>
              <a:defRPr b="0" sz="2200">
                <a:solidFill>
                  <a:schemeClr val="accent2"/>
                </a:solidFill>
              </a:defRPr>
            </a:lvl1pPr>
            <a:lvl2pPr indent="-228600" lvl="1" marL="914400" algn="l">
              <a:lnSpc>
                <a:spcPct val="100000"/>
              </a:lnSpc>
              <a:spcBef>
                <a:spcPts val="600"/>
              </a:spcBef>
              <a:spcAft>
                <a:spcPts val="0"/>
              </a:spcAft>
              <a:buSzPts val="1840"/>
              <a:buNone/>
              <a:defRPr b="1" sz="2000"/>
            </a:lvl2pPr>
            <a:lvl3pPr indent="-228600" lvl="2" marL="1371600" algn="l">
              <a:lnSpc>
                <a:spcPct val="100000"/>
              </a:lnSpc>
              <a:spcBef>
                <a:spcPts val="600"/>
              </a:spcBef>
              <a:spcAft>
                <a:spcPts val="0"/>
              </a:spcAft>
              <a:buSzPts val="1656"/>
              <a:buNone/>
              <a:defRPr b="1" sz="1800"/>
            </a:lvl3pPr>
            <a:lvl4pPr indent="-228600" lvl="3" marL="1828800" algn="l">
              <a:lnSpc>
                <a:spcPct val="100000"/>
              </a:lnSpc>
              <a:spcBef>
                <a:spcPts val="600"/>
              </a:spcBef>
              <a:spcAft>
                <a:spcPts val="0"/>
              </a:spcAft>
              <a:buSzPts val="1472"/>
              <a:buNone/>
              <a:defRPr b="1" sz="1600"/>
            </a:lvl4pPr>
            <a:lvl5pPr indent="-228600" lvl="4" marL="2286000" algn="l">
              <a:lnSpc>
                <a:spcPct val="10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131" name="Google Shape;131;p35"/>
          <p:cNvSpPr txBox="1"/>
          <p:nvPr>
            <p:ph idx="2" type="body"/>
          </p:nvPr>
        </p:nvSpPr>
        <p:spPr>
          <a:xfrm>
            <a:off x="581194"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132" name="Google Shape;132;p35"/>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40"/>
              </a:spcBef>
              <a:spcAft>
                <a:spcPts val="0"/>
              </a:spcAft>
              <a:buSzPts val="2024"/>
              <a:buNone/>
              <a:defRPr b="0" sz="2200">
                <a:solidFill>
                  <a:schemeClr val="accent2"/>
                </a:solidFill>
              </a:defRPr>
            </a:lvl1pPr>
            <a:lvl2pPr indent="-228600" lvl="1" marL="914400" algn="l">
              <a:lnSpc>
                <a:spcPct val="100000"/>
              </a:lnSpc>
              <a:spcBef>
                <a:spcPts val="600"/>
              </a:spcBef>
              <a:spcAft>
                <a:spcPts val="0"/>
              </a:spcAft>
              <a:buSzPts val="1840"/>
              <a:buNone/>
              <a:defRPr b="1" sz="2000"/>
            </a:lvl2pPr>
            <a:lvl3pPr indent="-228600" lvl="2" marL="1371600" algn="l">
              <a:lnSpc>
                <a:spcPct val="100000"/>
              </a:lnSpc>
              <a:spcBef>
                <a:spcPts val="600"/>
              </a:spcBef>
              <a:spcAft>
                <a:spcPts val="0"/>
              </a:spcAft>
              <a:buSzPts val="1656"/>
              <a:buNone/>
              <a:defRPr b="1" sz="1800"/>
            </a:lvl3pPr>
            <a:lvl4pPr indent="-228600" lvl="3" marL="1828800" algn="l">
              <a:lnSpc>
                <a:spcPct val="100000"/>
              </a:lnSpc>
              <a:spcBef>
                <a:spcPts val="600"/>
              </a:spcBef>
              <a:spcAft>
                <a:spcPts val="0"/>
              </a:spcAft>
              <a:buSzPts val="1472"/>
              <a:buNone/>
              <a:defRPr b="1" sz="1600"/>
            </a:lvl4pPr>
            <a:lvl5pPr indent="-228600" lvl="4" marL="2286000" algn="l">
              <a:lnSpc>
                <a:spcPct val="10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133" name="Google Shape;133;p35"/>
          <p:cNvSpPr txBox="1"/>
          <p:nvPr>
            <p:ph idx="4" type="body"/>
          </p:nvPr>
        </p:nvSpPr>
        <p:spPr>
          <a:xfrm>
            <a:off x="6217709"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134" name="Google Shape;134;p35"/>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5"/>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35"/>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7" name="Shape 137"/>
        <p:cNvGrpSpPr/>
        <p:nvPr/>
      </p:nvGrpSpPr>
      <p:grpSpPr>
        <a:xfrm>
          <a:off x="0" y="0"/>
          <a:ext cx="0" cy="0"/>
          <a:chOff x="0" y="0"/>
          <a:chExt cx="0" cy="0"/>
        </a:xfrm>
      </p:grpSpPr>
      <p:sp>
        <p:nvSpPr>
          <p:cNvPr id="138" name="Google Shape;138;p38"/>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38"/>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38"/>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41" name="Google Shape;141;p38"/>
          <p:cNvSpPr/>
          <p:nvPr/>
        </p:nvSpPr>
        <p:spPr>
          <a:xfrm>
            <a:off x="440683" y="606554"/>
            <a:ext cx="11300036"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8"/>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3" name="Shape 143"/>
        <p:cNvGrpSpPr/>
        <p:nvPr/>
      </p:nvGrpSpPr>
      <p:grpSpPr>
        <a:xfrm>
          <a:off x="0" y="0"/>
          <a:ext cx="0" cy="0"/>
          <a:chOff x="0" y="0"/>
          <a:chExt cx="0" cy="0"/>
        </a:xfrm>
      </p:grpSpPr>
      <p:sp>
        <p:nvSpPr>
          <p:cNvPr id="144" name="Google Shape;144;p39"/>
          <p:cNvSpPr/>
          <p:nvPr/>
        </p:nvSpPr>
        <p:spPr>
          <a:xfrm>
            <a:off x="447817" y="5141974"/>
            <a:ext cx="11290860"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39"/>
          <p:cNvSpPr txBox="1"/>
          <p:nvPr>
            <p:ph type="title"/>
          </p:nvPr>
        </p:nvSpPr>
        <p:spPr>
          <a:xfrm>
            <a:off x="581193" y="3043910"/>
            <a:ext cx="11029615" cy="149750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Gill Sans"/>
              <a:buNone/>
              <a:defRPr b="0" sz="360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39"/>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656"/>
              <a:buNone/>
              <a:defRPr sz="1800" cap="none">
                <a:solidFill>
                  <a:schemeClr val="accent2"/>
                </a:solidFill>
              </a:defRPr>
            </a:lvl1pPr>
            <a:lvl2pPr indent="-228600" lvl="1" marL="914400" algn="l">
              <a:lnSpc>
                <a:spcPct val="100000"/>
              </a:lnSpc>
              <a:spcBef>
                <a:spcPts val="600"/>
              </a:spcBef>
              <a:spcAft>
                <a:spcPts val="0"/>
              </a:spcAft>
              <a:buSzPts val="1656"/>
              <a:buNone/>
              <a:defRPr sz="1800">
                <a:solidFill>
                  <a:srgbClr val="888888"/>
                </a:solidFill>
              </a:defRPr>
            </a:lvl2pPr>
            <a:lvl3pPr indent="-228600" lvl="2" marL="1371600" algn="l">
              <a:lnSpc>
                <a:spcPct val="100000"/>
              </a:lnSpc>
              <a:spcBef>
                <a:spcPts val="600"/>
              </a:spcBef>
              <a:spcAft>
                <a:spcPts val="0"/>
              </a:spcAft>
              <a:buSzPts val="1472"/>
              <a:buNone/>
              <a:defRPr sz="1600">
                <a:solidFill>
                  <a:srgbClr val="888888"/>
                </a:solidFill>
              </a:defRPr>
            </a:lvl3pPr>
            <a:lvl4pPr indent="-228600" lvl="3" marL="1828800" algn="l">
              <a:lnSpc>
                <a:spcPct val="100000"/>
              </a:lnSpc>
              <a:spcBef>
                <a:spcPts val="600"/>
              </a:spcBef>
              <a:spcAft>
                <a:spcPts val="0"/>
              </a:spcAft>
              <a:buSzPts val="1288"/>
              <a:buNone/>
              <a:defRPr sz="1400">
                <a:solidFill>
                  <a:srgbClr val="888888"/>
                </a:solidFill>
              </a:defRPr>
            </a:lvl4pPr>
            <a:lvl5pPr indent="-228600" lvl="4" marL="2286000" algn="l">
              <a:lnSpc>
                <a:spcPct val="100000"/>
              </a:lnSpc>
              <a:spcBef>
                <a:spcPts val="600"/>
              </a:spcBef>
              <a:spcAft>
                <a:spcPts val="0"/>
              </a:spcAft>
              <a:buSzPts val="1288"/>
              <a:buNone/>
              <a:defRPr sz="1400">
                <a:solidFill>
                  <a:srgbClr val="888888"/>
                </a:solidFill>
              </a:defRPr>
            </a:lvl5pPr>
            <a:lvl6pPr indent="-228600" lvl="5" marL="2743200" algn="l">
              <a:lnSpc>
                <a:spcPct val="100000"/>
              </a:lnSpc>
              <a:spcBef>
                <a:spcPts val="600"/>
              </a:spcBef>
              <a:spcAft>
                <a:spcPts val="0"/>
              </a:spcAft>
              <a:buSzPts val="1288"/>
              <a:buNone/>
              <a:defRPr sz="1400">
                <a:solidFill>
                  <a:srgbClr val="888888"/>
                </a:solidFill>
              </a:defRPr>
            </a:lvl6pPr>
            <a:lvl7pPr indent="-228600" lvl="6" marL="3200400" algn="l">
              <a:lnSpc>
                <a:spcPct val="100000"/>
              </a:lnSpc>
              <a:spcBef>
                <a:spcPts val="600"/>
              </a:spcBef>
              <a:spcAft>
                <a:spcPts val="0"/>
              </a:spcAft>
              <a:buSzPts val="1288"/>
              <a:buNone/>
              <a:defRPr sz="1400">
                <a:solidFill>
                  <a:srgbClr val="888888"/>
                </a:solidFill>
              </a:defRPr>
            </a:lvl7pPr>
            <a:lvl8pPr indent="-228600" lvl="7" marL="3657600" algn="l">
              <a:lnSpc>
                <a:spcPct val="100000"/>
              </a:lnSpc>
              <a:spcBef>
                <a:spcPts val="600"/>
              </a:spcBef>
              <a:spcAft>
                <a:spcPts val="0"/>
              </a:spcAft>
              <a:buSzPts val="1288"/>
              <a:buNone/>
              <a:defRPr sz="1400">
                <a:solidFill>
                  <a:srgbClr val="888888"/>
                </a:solidFill>
              </a:defRPr>
            </a:lvl8pPr>
            <a:lvl9pPr indent="-228600" lvl="8" marL="4114800" algn="l">
              <a:lnSpc>
                <a:spcPct val="100000"/>
              </a:lnSpc>
              <a:spcBef>
                <a:spcPts val="600"/>
              </a:spcBef>
              <a:spcAft>
                <a:spcPts val="600"/>
              </a:spcAft>
              <a:buSzPts val="1288"/>
              <a:buNone/>
              <a:defRPr sz="1400">
                <a:solidFill>
                  <a:srgbClr val="888888"/>
                </a:solidFill>
              </a:defRPr>
            </a:lvl9pPr>
          </a:lstStyle>
          <a:p/>
        </p:txBody>
      </p:sp>
      <p:sp>
        <p:nvSpPr>
          <p:cNvPr id="147" name="Google Shape;147;p39"/>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39"/>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39"/>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0" name="Shape 150"/>
        <p:cNvGrpSpPr/>
        <p:nvPr/>
      </p:nvGrpSpPr>
      <p:grpSpPr>
        <a:xfrm>
          <a:off x="0" y="0"/>
          <a:ext cx="0" cy="0"/>
          <a:chOff x="0" y="0"/>
          <a:chExt cx="0" cy="0"/>
        </a:xfrm>
      </p:grpSpPr>
      <p:sp>
        <p:nvSpPr>
          <p:cNvPr id="151" name="Google Shape;151;p40"/>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40"/>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40"/>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4" name="Shape 154"/>
        <p:cNvGrpSpPr/>
        <p:nvPr/>
      </p:nvGrpSpPr>
      <p:grpSpPr>
        <a:xfrm>
          <a:off x="0" y="0"/>
          <a:ext cx="0" cy="0"/>
          <a:chOff x="0" y="0"/>
          <a:chExt cx="0" cy="0"/>
        </a:xfrm>
      </p:grpSpPr>
      <p:sp>
        <p:nvSpPr>
          <p:cNvPr id="155" name="Google Shape;155;p41"/>
          <p:cNvSpPr/>
          <p:nvPr/>
        </p:nvSpPr>
        <p:spPr>
          <a:xfrm>
            <a:off x="447817" y="5141973"/>
            <a:ext cx="11298200" cy="1274702"/>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41"/>
          <p:cNvSpPr txBox="1"/>
          <p:nvPr>
            <p:ph type="title"/>
          </p:nvPr>
        </p:nvSpPr>
        <p:spPr>
          <a:xfrm>
            <a:off x="581192" y="5262296"/>
            <a:ext cx="4909445" cy="68951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2D58AC"/>
              </a:buClr>
              <a:buSzPts val="2000"/>
              <a:buFont typeface="Gill Sans"/>
              <a:buNone/>
              <a:defRPr b="0" sz="2000">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41"/>
          <p:cNvSpPr txBox="1"/>
          <p:nvPr>
            <p:ph idx="1" type="body"/>
          </p:nvPr>
        </p:nvSpPr>
        <p:spPr>
          <a:xfrm>
            <a:off x="447816" y="601200"/>
            <a:ext cx="11292840" cy="4204800"/>
          </a:xfrm>
          <a:prstGeom prst="rect">
            <a:avLst/>
          </a:prstGeom>
          <a:noFill/>
          <a:ln>
            <a:noFill/>
          </a:ln>
        </p:spPr>
        <p:txBody>
          <a:bodyPr anchorCtr="0" anchor="ctr" bIns="45700" lIns="91425" spcFirstLastPara="1" rIns="91425" wrap="square" tIns="45700">
            <a:normAutofit/>
          </a:bodyPr>
          <a:lstStyle>
            <a:lvl1pPr indent="-345440" lvl="0" marL="457200" algn="l">
              <a:lnSpc>
                <a:spcPct val="100000"/>
              </a:lnSpc>
              <a:spcBef>
                <a:spcPts val="400"/>
              </a:spcBef>
              <a:spcAft>
                <a:spcPts val="0"/>
              </a:spcAft>
              <a:buSzPts val="1840"/>
              <a:buChar char="◼"/>
              <a:defRPr sz="2000">
                <a:solidFill>
                  <a:schemeClr val="dk2"/>
                </a:solidFill>
              </a:defRPr>
            </a:lvl1pPr>
            <a:lvl2pPr indent="-333756" lvl="1" marL="914400" algn="l">
              <a:lnSpc>
                <a:spcPct val="100000"/>
              </a:lnSpc>
              <a:spcBef>
                <a:spcPts val="600"/>
              </a:spcBef>
              <a:spcAft>
                <a:spcPts val="0"/>
              </a:spcAft>
              <a:buSzPts val="1656"/>
              <a:buChar char="◼"/>
              <a:defRPr sz="1800">
                <a:solidFill>
                  <a:schemeClr val="dk2"/>
                </a:solidFill>
              </a:defRPr>
            </a:lvl2pPr>
            <a:lvl3pPr indent="-322072" lvl="2" marL="1371600" algn="l">
              <a:lnSpc>
                <a:spcPct val="100000"/>
              </a:lnSpc>
              <a:spcBef>
                <a:spcPts val="600"/>
              </a:spcBef>
              <a:spcAft>
                <a:spcPts val="0"/>
              </a:spcAft>
              <a:buSzPts val="1472"/>
              <a:buChar char="◼"/>
              <a:defRPr sz="1600">
                <a:solidFill>
                  <a:schemeClr val="dk2"/>
                </a:solidFill>
              </a:defRPr>
            </a:lvl3pPr>
            <a:lvl4pPr indent="-310388" lvl="3" marL="1828800" algn="l">
              <a:lnSpc>
                <a:spcPct val="100000"/>
              </a:lnSpc>
              <a:spcBef>
                <a:spcPts val="600"/>
              </a:spcBef>
              <a:spcAft>
                <a:spcPts val="0"/>
              </a:spcAft>
              <a:buSzPts val="1288"/>
              <a:buChar char="◼"/>
              <a:defRPr sz="1400">
                <a:solidFill>
                  <a:schemeClr val="dk2"/>
                </a:solidFill>
              </a:defRPr>
            </a:lvl4pPr>
            <a:lvl5pPr indent="-310388" lvl="4" marL="2286000" algn="l">
              <a:lnSpc>
                <a:spcPct val="100000"/>
              </a:lnSpc>
              <a:spcBef>
                <a:spcPts val="600"/>
              </a:spcBef>
              <a:spcAft>
                <a:spcPts val="0"/>
              </a:spcAft>
              <a:buSzPts val="1288"/>
              <a:buChar char="◼"/>
              <a:defRPr sz="1400">
                <a:solidFill>
                  <a:schemeClr val="dk2"/>
                </a:solidFill>
              </a:defRPr>
            </a:lvl5pPr>
            <a:lvl6pPr indent="-310388" lvl="5" marL="2743200" algn="l">
              <a:lnSpc>
                <a:spcPct val="100000"/>
              </a:lnSpc>
              <a:spcBef>
                <a:spcPts val="600"/>
              </a:spcBef>
              <a:spcAft>
                <a:spcPts val="0"/>
              </a:spcAft>
              <a:buSzPts val="1288"/>
              <a:buChar char="◼"/>
              <a:defRPr sz="1400">
                <a:solidFill>
                  <a:schemeClr val="dk2"/>
                </a:solidFill>
              </a:defRPr>
            </a:lvl6pPr>
            <a:lvl7pPr indent="-310388" lvl="6" marL="3200400" algn="l">
              <a:lnSpc>
                <a:spcPct val="100000"/>
              </a:lnSpc>
              <a:spcBef>
                <a:spcPts val="600"/>
              </a:spcBef>
              <a:spcAft>
                <a:spcPts val="0"/>
              </a:spcAft>
              <a:buSzPts val="1288"/>
              <a:buChar char="◼"/>
              <a:defRPr sz="1400">
                <a:solidFill>
                  <a:schemeClr val="dk2"/>
                </a:solidFill>
              </a:defRPr>
            </a:lvl7pPr>
            <a:lvl8pPr indent="-310388" lvl="7" marL="3657600" algn="l">
              <a:lnSpc>
                <a:spcPct val="100000"/>
              </a:lnSpc>
              <a:spcBef>
                <a:spcPts val="600"/>
              </a:spcBef>
              <a:spcAft>
                <a:spcPts val="0"/>
              </a:spcAft>
              <a:buSzPts val="1288"/>
              <a:buChar char="◼"/>
              <a:defRPr sz="1400">
                <a:solidFill>
                  <a:schemeClr val="dk2"/>
                </a:solidFill>
              </a:defRPr>
            </a:lvl8pPr>
            <a:lvl9pPr indent="-310388" lvl="8" marL="4114800" algn="l">
              <a:lnSpc>
                <a:spcPct val="100000"/>
              </a:lnSpc>
              <a:spcBef>
                <a:spcPts val="600"/>
              </a:spcBef>
              <a:spcAft>
                <a:spcPts val="600"/>
              </a:spcAft>
              <a:buSzPts val="1288"/>
              <a:buChar char="◼"/>
              <a:defRPr sz="1400">
                <a:solidFill>
                  <a:schemeClr val="dk2"/>
                </a:solidFill>
              </a:defRPr>
            </a:lvl9pPr>
          </a:lstStyle>
          <a:p/>
        </p:txBody>
      </p:sp>
      <p:sp>
        <p:nvSpPr>
          <p:cNvPr id="158" name="Google Shape;158;p41"/>
          <p:cNvSpPr txBox="1"/>
          <p:nvPr>
            <p:ph idx="2" type="body"/>
          </p:nvPr>
        </p:nvSpPr>
        <p:spPr>
          <a:xfrm>
            <a:off x="5740823" y="5262296"/>
            <a:ext cx="5869987" cy="689515"/>
          </a:xfrm>
          <a:prstGeom prst="rect">
            <a:avLst/>
          </a:prstGeom>
          <a:noFill/>
          <a:ln>
            <a:noFill/>
          </a:ln>
        </p:spPr>
        <p:txBody>
          <a:bodyPr anchorCtr="0" anchor="ctr" bIns="45700" lIns="91425" spcFirstLastPara="1" rIns="91425" wrap="square" tIns="45700">
            <a:normAutofit/>
          </a:bodyPr>
          <a:lstStyle>
            <a:lvl1pPr indent="-228600" lvl="0" marL="457200" algn="r">
              <a:lnSpc>
                <a:spcPct val="100000"/>
              </a:lnSpc>
              <a:spcBef>
                <a:spcPts val="220"/>
              </a:spcBef>
              <a:spcAft>
                <a:spcPts val="0"/>
              </a:spcAft>
              <a:buSzPts val="1012"/>
              <a:buNone/>
              <a:defRPr sz="1100">
                <a:solidFill>
                  <a:schemeClr val="lt1"/>
                </a:solidFill>
              </a:defRPr>
            </a:lvl1pPr>
            <a:lvl2pPr indent="-228600" lvl="1" marL="914400" algn="l">
              <a:lnSpc>
                <a:spcPct val="100000"/>
              </a:lnSpc>
              <a:spcBef>
                <a:spcPts val="600"/>
              </a:spcBef>
              <a:spcAft>
                <a:spcPts val="0"/>
              </a:spcAft>
              <a:buSzPts val="1012"/>
              <a:buNone/>
              <a:defRPr sz="1100"/>
            </a:lvl2pPr>
            <a:lvl3pPr indent="-228600" lvl="2" marL="1371600" algn="l">
              <a:lnSpc>
                <a:spcPct val="100000"/>
              </a:lnSpc>
              <a:spcBef>
                <a:spcPts val="600"/>
              </a:spcBef>
              <a:spcAft>
                <a:spcPts val="0"/>
              </a:spcAft>
              <a:buSzPts val="920"/>
              <a:buNone/>
              <a:defRPr sz="1000"/>
            </a:lvl3pPr>
            <a:lvl4pPr indent="-228600" lvl="3" marL="1828800" algn="l">
              <a:lnSpc>
                <a:spcPct val="100000"/>
              </a:lnSpc>
              <a:spcBef>
                <a:spcPts val="600"/>
              </a:spcBef>
              <a:spcAft>
                <a:spcPts val="0"/>
              </a:spcAft>
              <a:buSzPts val="828"/>
              <a:buNone/>
              <a:defRPr sz="900"/>
            </a:lvl4pPr>
            <a:lvl5pPr indent="-228600" lvl="4" marL="2286000" algn="l">
              <a:lnSpc>
                <a:spcPct val="10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159" name="Google Shape;159;p41"/>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41"/>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41"/>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5"/>
          <p:cNvSpPr/>
          <p:nvPr/>
        </p:nvSpPr>
        <p:spPr>
          <a:xfrm>
            <a:off x="440286" y="614407"/>
            <a:ext cx="11309338" cy="11892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45"/>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5"/>
          <p:cNvSpPr txBox="1"/>
          <p:nvPr>
            <p:ph idx="1" type="body"/>
          </p:nvPr>
        </p:nvSpPr>
        <p:spPr>
          <a:xfrm>
            <a:off x="581192" y="2180496"/>
            <a:ext cx="11029615" cy="3678303"/>
          </a:xfrm>
          <a:prstGeom prst="rect">
            <a:avLst/>
          </a:prstGeom>
          <a:noFill/>
          <a:ln>
            <a:noFill/>
          </a:ln>
        </p:spPr>
        <p:txBody>
          <a:bodyPr anchorCtr="0" anchor="ctr"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29" name="Google Shape;29;p45"/>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5"/>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5"/>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2" name="Shape 162"/>
        <p:cNvGrpSpPr/>
        <p:nvPr/>
      </p:nvGrpSpPr>
      <p:grpSpPr>
        <a:xfrm>
          <a:off x="0" y="0"/>
          <a:ext cx="0" cy="0"/>
          <a:chOff x="0" y="0"/>
          <a:chExt cx="0" cy="0"/>
        </a:xfrm>
      </p:grpSpPr>
      <p:sp>
        <p:nvSpPr>
          <p:cNvPr id="163" name="Google Shape;163;p42"/>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Gill Sans"/>
              <a:buNone/>
              <a:defRPr b="0" sz="2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42"/>
          <p:cNvSpPr/>
          <p:nvPr>
            <p:ph idx="2" type="pic"/>
          </p:nvPr>
        </p:nvSpPr>
        <p:spPr>
          <a:xfrm>
            <a:off x="447817" y="599725"/>
            <a:ext cx="11290859" cy="3557252"/>
          </a:xfrm>
          <a:prstGeom prst="rect">
            <a:avLst/>
          </a:prstGeom>
          <a:noFill/>
          <a:ln>
            <a:noFill/>
          </a:ln>
        </p:spPr>
      </p:sp>
      <p:sp>
        <p:nvSpPr>
          <p:cNvPr id="165" name="Google Shape;165;p42"/>
          <p:cNvSpPr txBox="1"/>
          <p:nvPr>
            <p:ph idx="1" type="body"/>
          </p:nvPr>
        </p:nvSpPr>
        <p:spPr>
          <a:xfrm>
            <a:off x="581192" y="5260127"/>
            <a:ext cx="11029617" cy="598671"/>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240"/>
              </a:spcBef>
              <a:spcAft>
                <a:spcPts val="0"/>
              </a:spcAft>
              <a:buSzPts val="1104"/>
              <a:buNone/>
              <a:defRPr sz="1200"/>
            </a:lvl1pPr>
            <a:lvl2pPr indent="-228600" lvl="1" marL="914400" algn="l">
              <a:lnSpc>
                <a:spcPct val="100000"/>
              </a:lnSpc>
              <a:spcBef>
                <a:spcPts val="600"/>
              </a:spcBef>
              <a:spcAft>
                <a:spcPts val="0"/>
              </a:spcAft>
              <a:buSzPts val="1104"/>
              <a:buNone/>
              <a:defRPr sz="1200"/>
            </a:lvl2pPr>
            <a:lvl3pPr indent="-228600" lvl="2" marL="1371600" algn="l">
              <a:lnSpc>
                <a:spcPct val="100000"/>
              </a:lnSpc>
              <a:spcBef>
                <a:spcPts val="600"/>
              </a:spcBef>
              <a:spcAft>
                <a:spcPts val="0"/>
              </a:spcAft>
              <a:buSzPts val="920"/>
              <a:buNone/>
              <a:defRPr sz="1000"/>
            </a:lvl3pPr>
            <a:lvl4pPr indent="-228600" lvl="3" marL="1828800" algn="l">
              <a:lnSpc>
                <a:spcPct val="100000"/>
              </a:lnSpc>
              <a:spcBef>
                <a:spcPts val="600"/>
              </a:spcBef>
              <a:spcAft>
                <a:spcPts val="0"/>
              </a:spcAft>
              <a:buSzPts val="828"/>
              <a:buNone/>
              <a:defRPr sz="900"/>
            </a:lvl4pPr>
            <a:lvl5pPr indent="-228600" lvl="4" marL="2286000" algn="l">
              <a:lnSpc>
                <a:spcPct val="10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166" name="Google Shape;166;p42"/>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42"/>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42"/>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9" name="Shape 169"/>
        <p:cNvGrpSpPr/>
        <p:nvPr/>
      </p:nvGrpSpPr>
      <p:grpSpPr>
        <a:xfrm>
          <a:off x="0" y="0"/>
          <a:ext cx="0" cy="0"/>
          <a:chOff x="0" y="0"/>
          <a:chExt cx="0" cy="0"/>
        </a:xfrm>
      </p:grpSpPr>
      <p:sp>
        <p:nvSpPr>
          <p:cNvPr id="170" name="Google Shape;170;p43"/>
          <p:cNvSpPr/>
          <p:nvPr/>
        </p:nvSpPr>
        <p:spPr>
          <a:xfrm>
            <a:off x="440286" y="614407"/>
            <a:ext cx="11309338" cy="11892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43"/>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43"/>
          <p:cNvSpPr txBox="1"/>
          <p:nvPr>
            <p:ph idx="1" type="body"/>
          </p:nvPr>
        </p:nvSpPr>
        <p:spPr>
          <a:xfrm rot="5400000">
            <a:off x="4334603" y="-1417408"/>
            <a:ext cx="3522794" cy="11029616"/>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22072" lvl="1" marL="914400" algn="l">
              <a:lnSpc>
                <a:spcPct val="100000"/>
              </a:lnSpc>
              <a:spcBef>
                <a:spcPts val="600"/>
              </a:spcBef>
              <a:spcAft>
                <a:spcPts val="0"/>
              </a:spcAft>
              <a:buSzPts val="1472"/>
              <a:buChar char="◼"/>
              <a:defRPr/>
            </a:lvl2pPr>
            <a:lvl3pPr indent="-310388" lvl="2" marL="1371600" algn="l">
              <a:lnSpc>
                <a:spcPct val="100000"/>
              </a:lnSpc>
              <a:spcBef>
                <a:spcPts val="600"/>
              </a:spcBef>
              <a:spcAft>
                <a:spcPts val="0"/>
              </a:spcAft>
              <a:buSzPts val="1288"/>
              <a:buChar char="◼"/>
              <a:defRPr/>
            </a:lvl3pPr>
            <a:lvl4pPr indent="-298704" lvl="3" marL="1828800" algn="l">
              <a:lnSpc>
                <a:spcPct val="100000"/>
              </a:lnSpc>
              <a:spcBef>
                <a:spcPts val="600"/>
              </a:spcBef>
              <a:spcAft>
                <a:spcPts val="0"/>
              </a:spcAft>
              <a:buSzPts val="1104"/>
              <a:buChar char="◼"/>
              <a:defRPr/>
            </a:lvl4pPr>
            <a:lvl5pPr indent="-298704" lvl="4" marL="2286000" algn="l">
              <a:lnSpc>
                <a:spcPct val="100000"/>
              </a:lnSpc>
              <a:spcBef>
                <a:spcPts val="600"/>
              </a:spcBef>
              <a:spcAft>
                <a:spcPts val="0"/>
              </a:spcAft>
              <a:buSzPts val="1104"/>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173" name="Google Shape;173;p43"/>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43"/>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43"/>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6" name="Shape 176"/>
        <p:cNvGrpSpPr/>
        <p:nvPr/>
      </p:nvGrpSpPr>
      <p:grpSpPr>
        <a:xfrm>
          <a:off x="0" y="0"/>
          <a:ext cx="0" cy="0"/>
          <a:chOff x="0" y="0"/>
          <a:chExt cx="0" cy="0"/>
        </a:xfrm>
      </p:grpSpPr>
      <p:sp>
        <p:nvSpPr>
          <p:cNvPr id="177" name="Google Shape;177;p44"/>
          <p:cNvSpPr/>
          <p:nvPr/>
        </p:nvSpPr>
        <p:spPr>
          <a:xfrm>
            <a:off x="8839201" y="599725"/>
            <a:ext cx="2906817" cy="581695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44"/>
          <p:cNvSpPr txBox="1"/>
          <p:nvPr>
            <p:ph type="title"/>
          </p:nvPr>
        </p:nvSpPr>
        <p:spPr>
          <a:xfrm rot="5400000">
            <a:off x="7249746" y="2265181"/>
            <a:ext cx="5183073" cy="2004164"/>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44"/>
          <p:cNvSpPr txBox="1"/>
          <p:nvPr>
            <p:ph idx="1" type="body"/>
          </p:nvPr>
        </p:nvSpPr>
        <p:spPr>
          <a:xfrm rot="5400000">
            <a:off x="2131526" y="-680877"/>
            <a:ext cx="5183073" cy="7896279"/>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180" name="Google Shape;180;p44"/>
          <p:cNvSpPr txBox="1"/>
          <p:nvPr>
            <p:ph idx="10" type="dt"/>
          </p:nvPr>
        </p:nvSpPr>
        <p:spPr>
          <a:xfrm>
            <a:off x="8993673" y="5956137"/>
            <a:ext cx="1328141"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44"/>
          <p:cNvSpPr txBox="1"/>
          <p:nvPr>
            <p:ph idx="11" type="ftr"/>
          </p:nvPr>
        </p:nvSpPr>
        <p:spPr>
          <a:xfrm>
            <a:off x="774923" y="5951811"/>
            <a:ext cx="789627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44"/>
          <p:cNvSpPr txBox="1"/>
          <p:nvPr>
            <p:ph idx="12" type="sldNum"/>
          </p:nvPr>
        </p:nvSpPr>
        <p:spPr>
          <a:xfrm>
            <a:off x="10446615" y="5956137"/>
            <a:ext cx="116419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2D58AC"/>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9" name="Shape 189"/>
        <p:cNvGrpSpPr/>
        <p:nvPr/>
      </p:nvGrpSpPr>
      <p:grpSpPr>
        <a:xfrm>
          <a:off x="0" y="0"/>
          <a:ext cx="0" cy="0"/>
          <a:chOff x="0" y="0"/>
          <a:chExt cx="0" cy="0"/>
        </a:xfrm>
      </p:grpSpPr>
      <p:sp>
        <p:nvSpPr>
          <p:cNvPr id="190" name="Google Shape;19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3" name="Shape 193"/>
        <p:cNvGrpSpPr/>
        <p:nvPr/>
      </p:nvGrpSpPr>
      <p:grpSpPr>
        <a:xfrm>
          <a:off x="0" y="0"/>
          <a:ext cx="0" cy="0"/>
          <a:chOff x="0" y="0"/>
          <a:chExt cx="0" cy="0"/>
        </a:xfrm>
      </p:grpSpPr>
      <p:sp>
        <p:nvSpPr>
          <p:cNvPr id="194" name="Google Shape;194;p5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5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6" name="Google Shape;196;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9" name="Shape 199"/>
        <p:cNvGrpSpPr/>
        <p:nvPr/>
      </p:nvGrpSpPr>
      <p:grpSpPr>
        <a:xfrm>
          <a:off x="0" y="0"/>
          <a:ext cx="0" cy="0"/>
          <a:chOff x="0" y="0"/>
          <a:chExt cx="0" cy="0"/>
        </a:xfrm>
      </p:grpSpPr>
      <p:sp>
        <p:nvSpPr>
          <p:cNvPr id="200" name="Google Shape;200;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5" name="Shape 205"/>
        <p:cNvGrpSpPr/>
        <p:nvPr/>
      </p:nvGrpSpPr>
      <p:grpSpPr>
        <a:xfrm>
          <a:off x="0" y="0"/>
          <a:ext cx="0" cy="0"/>
          <a:chOff x="0" y="0"/>
          <a:chExt cx="0" cy="0"/>
        </a:xfrm>
      </p:grpSpPr>
      <p:sp>
        <p:nvSpPr>
          <p:cNvPr id="206" name="Google Shape;206;p5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5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08" name="Google Shape;208;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1" name="Shape 211"/>
        <p:cNvGrpSpPr/>
        <p:nvPr/>
      </p:nvGrpSpPr>
      <p:grpSpPr>
        <a:xfrm>
          <a:off x="0" y="0"/>
          <a:ext cx="0" cy="0"/>
          <a:chOff x="0" y="0"/>
          <a:chExt cx="0" cy="0"/>
        </a:xfrm>
      </p:grpSpPr>
      <p:sp>
        <p:nvSpPr>
          <p:cNvPr id="212" name="Google Shape;212;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5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5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8" name="Shape 218"/>
        <p:cNvGrpSpPr/>
        <p:nvPr/>
      </p:nvGrpSpPr>
      <p:grpSpPr>
        <a:xfrm>
          <a:off x="0" y="0"/>
          <a:ext cx="0" cy="0"/>
          <a:chOff x="0" y="0"/>
          <a:chExt cx="0" cy="0"/>
        </a:xfrm>
      </p:grpSpPr>
      <p:sp>
        <p:nvSpPr>
          <p:cNvPr id="219" name="Google Shape;219;p5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5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1" name="Google Shape;221;p5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5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3" name="Google Shape;223;p5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4" name="Google Shape;224;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7" name="Shape 227"/>
        <p:cNvGrpSpPr/>
        <p:nvPr/>
      </p:nvGrpSpPr>
      <p:grpSpPr>
        <a:xfrm>
          <a:off x="0" y="0"/>
          <a:ext cx="0" cy="0"/>
          <a:chOff x="0" y="0"/>
          <a:chExt cx="0" cy="0"/>
        </a:xfrm>
      </p:grpSpPr>
      <p:sp>
        <p:nvSpPr>
          <p:cNvPr id="228" name="Google Shape;228;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46"/>
          <p:cNvSpPr/>
          <p:nvPr/>
        </p:nvSpPr>
        <p:spPr>
          <a:xfrm>
            <a:off x="447817" y="5141974"/>
            <a:ext cx="11290860"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46"/>
          <p:cNvSpPr txBox="1"/>
          <p:nvPr>
            <p:ph type="title"/>
          </p:nvPr>
        </p:nvSpPr>
        <p:spPr>
          <a:xfrm>
            <a:off x="581193" y="3043910"/>
            <a:ext cx="11029615" cy="149750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Gill Sans"/>
              <a:buNone/>
              <a:defRPr b="0" sz="360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6"/>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656"/>
              <a:buNone/>
              <a:defRPr sz="1800" cap="none">
                <a:solidFill>
                  <a:schemeClr val="accent2"/>
                </a:solidFill>
              </a:defRPr>
            </a:lvl1pPr>
            <a:lvl2pPr indent="-228600" lvl="1" marL="914400" algn="l">
              <a:lnSpc>
                <a:spcPct val="100000"/>
              </a:lnSpc>
              <a:spcBef>
                <a:spcPts val="600"/>
              </a:spcBef>
              <a:spcAft>
                <a:spcPts val="0"/>
              </a:spcAft>
              <a:buSzPts val="1656"/>
              <a:buNone/>
              <a:defRPr sz="1800">
                <a:solidFill>
                  <a:srgbClr val="888888"/>
                </a:solidFill>
              </a:defRPr>
            </a:lvl2pPr>
            <a:lvl3pPr indent="-228600" lvl="2" marL="1371600" algn="l">
              <a:lnSpc>
                <a:spcPct val="100000"/>
              </a:lnSpc>
              <a:spcBef>
                <a:spcPts val="600"/>
              </a:spcBef>
              <a:spcAft>
                <a:spcPts val="0"/>
              </a:spcAft>
              <a:buSzPts val="1472"/>
              <a:buNone/>
              <a:defRPr sz="1600">
                <a:solidFill>
                  <a:srgbClr val="888888"/>
                </a:solidFill>
              </a:defRPr>
            </a:lvl3pPr>
            <a:lvl4pPr indent="-228600" lvl="3" marL="1828800" algn="l">
              <a:lnSpc>
                <a:spcPct val="100000"/>
              </a:lnSpc>
              <a:spcBef>
                <a:spcPts val="600"/>
              </a:spcBef>
              <a:spcAft>
                <a:spcPts val="0"/>
              </a:spcAft>
              <a:buSzPts val="1288"/>
              <a:buNone/>
              <a:defRPr sz="1400">
                <a:solidFill>
                  <a:srgbClr val="888888"/>
                </a:solidFill>
              </a:defRPr>
            </a:lvl4pPr>
            <a:lvl5pPr indent="-228600" lvl="4" marL="2286000" algn="l">
              <a:lnSpc>
                <a:spcPct val="100000"/>
              </a:lnSpc>
              <a:spcBef>
                <a:spcPts val="600"/>
              </a:spcBef>
              <a:spcAft>
                <a:spcPts val="0"/>
              </a:spcAft>
              <a:buSzPts val="1288"/>
              <a:buNone/>
              <a:defRPr sz="1400">
                <a:solidFill>
                  <a:srgbClr val="888888"/>
                </a:solidFill>
              </a:defRPr>
            </a:lvl5pPr>
            <a:lvl6pPr indent="-228600" lvl="5" marL="2743200" algn="l">
              <a:lnSpc>
                <a:spcPct val="100000"/>
              </a:lnSpc>
              <a:spcBef>
                <a:spcPts val="600"/>
              </a:spcBef>
              <a:spcAft>
                <a:spcPts val="0"/>
              </a:spcAft>
              <a:buSzPts val="1288"/>
              <a:buNone/>
              <a:defRPr sz="1400">
                <a:solidFill>
                  <a:srgbClr val="888888"/>
                </a:solidFill>
              </a:defRPr>
            </a:lvl6pPr>
            <a:lvl7pPr indent="-228600" lvl="6" marL="3200400" algn="l">
              <a:lnSpc>
                <a:spcPct val="100000"/>
              </a:lnSpc>
              <a:spcBef>
                <a:spcPts val="600"/>
              </a:spcBef>
              <a:spcAft>
                <a:spcPts val="0"/>
              </a:spcAft>
              <a:buSzPts val="1288"/>
              <a:buNone/>
              <a:defRPr sz="1400">
                <a:solidFill>
                  <a:srgbClr val="888888"/>
                </a:solidFill>
              </a:defRPr>
            </a:lvl7pPr>
            <a:lvl8pPr indent="-228600" lvl="7" marL="3657600" algn="l">
              <a:lnSpc>
                <a:spcPct val="100000"/>
              </a:lnSpc>
              <a:spcBef>
                <a:spcPts val="600"/>
              </a:spcBef>
              <a:spcAft>
                <a:spcPts val="0"/>
              </a:spcAft>
              <a:buSzPts val="1288"/>
              <a:buNone/>
              <a:defRPr sz="1400">
                <a:solidFill>
                  <a:srgbClr val="888888"/>
                </a:solidFill>
              </a:defRPr>
            </a:lvl8pPr>
            <a:lvl9pPr indent="-228600" lvl="8" marL="4114800" algn="l">
              <a:lnSpc>
                <a:spcPct val="100000"/>
              </a:lnSpc>
              <a:spcBef>
                <a:spcPts val="600"/>
              </a:spcBef>
              <a:spcAft>
                <a:spcPts val="600"/>
              </a:spcAft>
              <a:buSzPts val="1288"/>
              <a:buNone/>
              <a:defRPr sz="1400">
                <a:solidFill>
                  <a:srgbClr val="888888"/>
                </a:solidFill>
              </a:defRPr>
            </a:lvl9pPr>
          </a:lstStyle>
          <a:p/>
        </p:txBody>
      </p:sp>
      <p:sp>
        <p:nvSpPr>
          <p:cNvPr id="36" name="Google Shape;36;p46"/>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6"/>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2" name="Shape 232"/>
        <p:cNvGrpSpPr/>
        <p:nvPr/>
      </p:nvGrpSpPr>
      <p:grpSpPr>
        <a:xfrm>
          <a:off x="0" y="0"/>
          <a:ext cx="0" cy="0"/>
          <a:chOff x="0" y="0"/>
          <a:chExt cx="0" cy="0"/>
        </a:xfrm>
      </p:grpSpPr>
      <p:sp>
        <p:nvSpPr>
          <p:cNvPr id="233" name="Google Shape;233;p6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6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35" name="Google Shape;235;p6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36" name="Google Shape;236;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9" name="Shape 239"/>
        <p:cNvGrpSpPr/>
        <p:nvPr/>
      </p:nvGrpSpPr>
      <p:grpSpPr>
        <a:xfrm>
          <a:off x="0" y="0"/>
          <a:ext cx="0" cy="0"/>
          <a:chOff x="0" y="0"/>
          <a:chExt cx="0" cy="0"/>
        </a:xfrm>
      </p:grpSpPr>
      <p:sp>
        <p:nvSpPr>
          <p:cNvPr id="240" name="Google Shape;240;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62"/>
          <p:cNvSpPr/>
          <p:nvPr>
            <p:ph idx="2" type="pic"/>
          </p:nvPr>
        </p:nvSpPr>
        <p:spPr>
          <a:xfrm>
            <a:off x="5183188" y="987425"/>
            <a:ext cx="6172200" cy="4873625"/>
          </a:xfrm>
          <a:prstGeom prst="rect">
            <a:avLst/>
          </a:prstGeom>
          <a:noFill/>
          <a:ln>
            <a:noFill/>
          </a:ln>
        </p:spPr>
      </p:sp>
      <p:sp>
        <p:nvSpPr>
          <p:cNvPr id="242" name="Google Shape;242;p6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43" name="Google Shape;243;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6" name="Shape 246"/>
        <p:cNvGrpSpPr/>
        <p:nvPr/>
      </p:nvGrpSpPr>
      <p:grpSpPr>
        <a:xfrm>
          <a:off x="0" y="0"/>
          <a:ext cx="0" cy="0"/>
          <a:chOff x="0" y="0"/>
          <a:chExt cx="0" cy="0"/>
        </a:xfrm>
      </p:grpSpPr>
      <p:sp>
        <p:nvSpPr>
          <p:cNvPr id="247" name="Google Shape;247;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6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9" name="Google Shape;249;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2" name="Shape 252"/>
        <p:cNvGrpSpPr/>
        <p:nvPr/>
      </p:nvGrpSpPr>
      <p:grpSpPr>
        <a:xfrm>
          <a:off x="0" y="0"/>
          <a:ext cx="0" cy="0"/>
          <a:chOff x="0" y="0"/>
          <a:chExt cx="0" cy="0"/>
        </a:xfrm>
      </p:grpSpPr>
      <p:sp>
        <p:nvSpPr>
          <p:cNvPr id="253" name="Google Shape;253;p6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6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5" name="Google Shape;255;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6" name="Google Shape;256;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bklank">
  <p:cSld name="Header bklank">
    <p:spTree>
      <p:nvGrpSpPr>
        <p:cNvPr id="258" name="Shape 258"/>
        <p:cNvGrpSpPr/>
        <p:nvPr/>
      </p:nvGrpSpPr>
      <p:grpSpPr>
        <a:xfrm>
          <a:off x="0" y="0"/>
          <a:ext cx="0" cy="0"/>
          <a:chOff x="0" y="0"/>
          <a:chExt cx="0" cy="0"/>
        </a:xfrm>
      </p:grpSpPr>
    </p:spTree>
  </p:cSld>
  <p:clrMapOvr>
    <a:masterClrMapping/>
  </p:clrMapOvr>
  <p:extLst>
    <p:ext uri="{DCECCB84-F9BA-43D5-87BE-67443E8EF086}">
      <p15:sldGuideLst>
        <p15:guide id="1" orient="horz" pos="288">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p:spTree>
      <p:nvGrpSpPr>
        <p:cNvPr id="259" name="Shape 259"/>
        <p:cNvGrpSpPr/>
        <p:nvPr/>
      </p:nvGrpSpPr>
      <p:grpSpPr>
        <a:xfrm>
          <a:off x="0" y="0"/>
          <a:ext cx="0" cy="0"/>
          <a:chOff x="0" y="0"/>
          <a:chExt cx="0" cy="0"/>
        </a:xfrm>
      </p:grpSpPr>
      <p:sp>
        <p:nvSpPr>
          <p:cNvPr id="260" name="Google Shape;260;p6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p66"/>
          <p:cNvSpPr/>
          <p:nvPr>
            <p:ph idx="2" type="pic"/>
          </p:nvPr>
        </p:nvSpPr>
        <p:spPr>
          <a:xfrm>
            <a:off x="5183188" y="987425"/>
            <a:ext cx="6172200" cy="4873625"/>
          </a:xfrm>
          <a:prstGeom prst="rect">
            <a:avLst/>
          </a:prstGeom>
          <a:noFill/>
          <a:ln>
            <a:noFill/>
          </a:ln>
        </p:spPr>
      </p:sp>
      <p:sp>
        <p:nvSpPr>
          <p:cNvPr id="262" name="Google Shape;262;p6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63" name="Google Shape;263;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64" name="Google Shape;264;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65" name="Google Shape;265;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2">
    <p:spTree>
      <p:nvGrpSpPr>
        <p:cNvPr id="266" name="Shape 266"/>
        <p:cNvGrpSpPr/>
        <p:nvPr/>
      </p:nvGrpSpPr>
      <p:grpSpPr>
        <a:xfrm>
          <a:off x="0" y="0"/>
          <a:ext cx="0" cy="0"/>
          <a:chOff x="0" y="0"/>
          <a:chExt cx="0" cy="0"/>
        </a:xfrm>
      </p:grpSpPr>
      <p:sp>
        <p:nvSpPr>
          <p:cNvPr id="267" name="Google Shape;267;p67"/>
          <p:cNvSpPr txBox="1"/>
          <p:nvPr>
            <p:ph type="title"/>
          </p:nvPr>
        </p:nvSpPr>
        <p:spPr>
          <a:xfrm>
            <a:off x="370452" y="5205045"/>
            <a:ext cx="4937760" cy="63255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67"/>
          <p:cNvSpPr/>
          <p:nvPr>
            <p:ph idx="2" type="pic"/>
          </p:nvPr>
        </p:nvSpPr>
        <p:spPr>
          <a:xfrm>
            <a:off x="5627076" y="0"/>
            <a:ext cx="6564923" cy="6857999"/>
          </a:xfrm>
          <a:prstGeom prst="rect">
            <a:avLst/>
          </a:prstGeom>
          <a:noFill/>
          <a:ln>
            <a:noFill/>
          </a:ln>
        </p:spPr>
      </p:sp>
      <p:pic>
        <p:nvPicPr>
          <p:cNvPr id="269" name="Google Shape;269;p67"/>
          <p:cNvPicPr preferRelativeResize="0"/>
          <p:nvPr/>
        </p:nvPicPr>
        <p:blipFill rotWithShape="1">
          <a:blip r:embed="rId2">
            <a:alphaModFix/>
          </a:blip>
          <a:srcRect b="0" l="0" r="0" t="0"/>
          <a:stretch/>
        </p:blipFill>
        <p:spPr>
          <a:xfrm>
            <a:off x="397171" y="3498166"/>
            <a:ext cx="1799999" cy="14812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spTree>
      <p:nvGrpSpPr>
        <p:cNvPr id="270" name="Shape 270"/>
        <p:cNvGrpSpPr/>
        <p:nvPr/>
      </p:nvGrpSpPr>
      <p:grpSpPr>
        <a:xfrm>
          <a:off x="0" y="0"/>
          <a:ext cx="0" cy="0"/>
          <a:chOff x="0" y="0"/>
          <a:chExt cx="0" cy="0"/>
        </a:xfrm>
      </p:grpSpPr>
      <p:sp>
        <p:nvSpPr>
          <p:cNvPr id="271" name="Google Shape;271;p68"/>
          <p:cNvSpPr txBox="1"/>
          <p:nvPr>
            <p:ph type="title"/>
          </p:nvPr>
        </p:nvSpPr>
        <p:spPr>
          <a:xfrm>
            <a:off x="5792376" y="1846967"/>
            <a:ext cx="518160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p68"/>
          <p:cNvSpPr txBox="1"/>
          <p:nvPr>
            <p:ph idx="1" type="body"/>
          </p:nvPr>
        </p:nvSpPr>
        <p:spPr>
          <a:xfrm>
            <a:off x="5809725" y="3104641"/>
            <a:ext cx="5181600" cy="18394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b="0" sz="320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73" name="Google Shape;273;p68"/>
          <p:cNvPicPr preferRelativeResize="0"/>
          <p:nvPr/>
        </p:nvPicPr>
        <p:blipFill rotWithShape="1">
          <a:blip r:embed="rId2">
            <a:alphaModFix/>
          </a:blip>
          <a:srcRect b="0" l="0" r="0" t="0"/>
          <a:stretch/>
        </p:blipFill>
        <p:spPr>
          <a:xfrm>
            <a:off x="935789" y="1538176"/>
            <a:ext cx="4138802" cy="3405890"/>
          </a:xfrm>
          <a:prstGeom prst="rect">
            <a:avLst/>
          </a:prstGeom>
          <a:noFill/>
          <a:ln>
            <a:noFill/>
          </a:ln>
        </p:spPr>
      </p:pic>
      <p:pic>
        <p:nvPicPr>
          <p:cNvPr id="274" name="Google Shape;274;p68"/>
          <p:cNvPicPr preferRelativeResize="0"/>
          <p:nvPr/>
        </p:nvPicPr>
        <p:blipFill rotWithShape="1">
          <a:blip r:embed="rId3">
            <a:alphaModFix/>
          </a:blip>
          <a:srcRect b="0" l="0" r="0" t="0"/>
          <a:stretch/>
        </p:blipFill>
        <p:spPr>
          <a:xfrm>
            <a:off x="529608" y="6117659"/>
            <a:ext cx="2456401" cy="515844"/>
          </a:xfrm>
          <a:prstGeom prst="rect">
            <a:avLst/>
          </a:prstGeom>
          <a:noFill/>
          <a:ln>
            <a:noFill/>
          </a:ln>
        </p:spPr>
      </p:pic>
      <p:sp>
        <p:nvSpPr>
          <p:cNvPr id="275" name="Google Shape;275;p68"/>
          <p:cNvSpPr txBox="1"/>
          <p:nvPr>
            <p:ph idx="2" type="body"/>
          </p:nvPr>
        </p:nvSpPr>
        <p:spPr>
          <a:xfrm>
            <a:off x="3570331" y="6204240"/>
            <a:ext cx="7646987" cy="538162"/>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b="0" sz="240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5" name="Shape 285"/>
        <p:cNvGrpSpPr/>
        <p:nvPr/>
      </p:nvGrpSpPr>
      <p:grpSpPr>
        <a:xfrm>
          <a:off x="0" y="0"/>
          <a:ext cx="0" cy="0"/>
          <a:chOff x="0" y="0"/>
          <a:chExt cx="0" cy="0"/>
        </a:xfrm>
      </p:grpSpPr>
      <p:sp>
        <p:nvSpPr>
          <p:cNvPr id="286" name="Google Shape;286;p37"/>
          <p:cNvSpPr/>
          <p:nvPr/>
        </p:nvSpPr>
        <p:spPr>
          <a:xfrm>
            <a:off x="440286" y="614407"/>
            <a:ext cx="11309338" cy="11892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37"/>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p37"/>
          <p:cNvSpPr txBox="1"/>
          <p:nvPr>
            <p:ph idx="1" type="body"/>
          </p:nvPr>
        </p:nvSpPr>
        <p:spPr>
          <a:xfrm>
            <a:off x="581192" y="2180496"/>
            <a:ext cx="11029615" cy="3678303"/>
          </a:xfrm>
          <a:prstGeom prst="rect">
            <a:avLst/>
          </a:prstGeom>
          <a:noFill/>
          <a:ln>
            <a:noFill/>
          </a:ln>
        </p:spPr>
        <p:txBody>
          <a:bodyPr anchorCtr="0" anchor="ctr"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289" name="Google Shape;289;p37"/>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0" name="Google Shape;290;p37"/>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1" name="Google Shape;291;p37"/>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47"/>
          <p:cNvSpPr/>
          <p:nvPr/>
        </p:nvSpPr>
        <p:spPr>
          <a:xfrm>
            <a:off x="445982" y="606554"/>
            <a:ext cx="11300036"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47"/>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7"/>
          <p:cNvSpPr txBox="1"/>
          <p:nvPr>
            <p:ph idx="1" type="body"/>
          </p:nvPr>
        </p:nvSpPr>
        <p:spPr>
          <a:xfrm>
            <a:off x="581193" y="2228003"/>
            <a:ext cx="5422390"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3" name="Google Shape;43;p47"/>
          <p:cNvSpPr txBox="1"/>
          <p:nvPr>
            <p:ph idx="2" type="body"/>
          </p:nvPr>
        </p:nvSpPr>
        <p:spPr>
          <a:xfrm>
            <a:off x="6188417" y="2228003"/>
            <a:ext cx="5422392"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4" name="Google Shape;44;p47"/>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7"/>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7"/>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48"/>
          <p:cNvSpPr/>
          <p:nvPr/>
        </p:nvSpPr>
        <p:spPr>
          <a:xfrm>
            <a:off x="445982" y="606554"/>
            <a:ext cx="11300036"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48"/>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8"/>
          <p:cNvSpPr txBox="1"/>
          <p:nvPr>
            <p:ph idx="1" type="body"/>
          </p:nvPr>
        </p:nvSpPr>
        <p:spPr>
          <a:xfrm>
            <a:off x="887219" y="2250892"/>
            <a:ext cx="5087075" cy="536005"/>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40"/>
              </a:spcBef>
              <a:spcAft>
                <a:spcPts val="0"/>
              </a:spcAft>
              <a:buSzPts val="2024"/>
              <a:buNone/>
              <a:defRPr b="0" sz="2200">
                <a:solidFill>
                  <a:schemeClr val="accent2"/>
                </a:solidFill>
              </a:defRPr>
            </a:lvl1pPr>
            <a:lvl2pPr indent="-228600" lvl="1" marL="914400" algn="l">
              <a:lnSpc>
                <a:spcPct val="100000"/>
              </a:lnSpc>
              <a:spcBef>
                <a:spcPts val="600"/>
              </a:spcBef>
              <a:spcAft>
                <a:spcPts val="0"/>
              </a:spcAft>
              <a:buSzPts val="1840"/>
              <a:buNone/>
              <a:defRPr b="1" sz="2000"/>
            </a:lvl2pPr>
            <a:lvl3pPr indent="-228600" lvl="2" marL="1371600" algn="l">
              <a:lnSpc>
                <a:spcPct val="100000"/>
              </a:lnSpc>
              <a:spcBef>
                <a:spcPts val="600"/>
              </a:spcBef>
              <a:spcAft>
                <a:spcPts val="0"/>
              </a:spcAft>
              <a:buSzPts val="1656"/>
              <a:buNone/>
              <a:defRPr b="1" sz="1800"/>
            </a:lvl3pPr>
            <a:lvl4pPr indent="-228600" lvl="3" marL="1828800" algn="l">
              <a:lnSpc>
                <a:spcPct val="100000"/>
              </a:lnSpc>
              <a:spcBef>
                <a:spcPts val="600"/>
              </a:spcBef>
              <a:spcAft>
                <a:spcPts val="0"/>
              </a:spcAft>
              <a:buSzPts val="1472"/>
              <a:buNone/>
              <a:defRPr b="1" sz="1600"/>
            </a:lvl4pPr>
            <a:lvl5pPr indent="-228600" lvl="4" marL="2286000" algn="l">
              <a:lnSpc>
                <a:spcPct val="10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51" name="Google Shape;51;p48"/>
          <p:cNvSpPr txBox="1"/>
          <p:nvPr>
            <p:ph idx="2" type="body"/>
          </p:nvPr>
        </p:nvSpPr>
        <p:spPr>
          <a:xfrm>
            <a:off x="581194"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52" name="Google Shape;52;p48"/>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40"/>
              </a:spcBef>
              <a:spcAft>
                <a:spcPts val="0"/>
              </a:spcAft>
              <a:buSzPts val="2024"/>
              <a:buNone/>
              <a:defRPr b="0" sz="2200">
                <a:solidFill>
                  <a:schemeClr val="accent2"/>
                </a:solidFill>
              </a:defRPr>
            </a:lvl1pPr>
            <a:lvl2pPr indent="-228600" lvl="1" marL="914400" algn="l">
              <a:lnSpc>
                <a:spcPct val="100000"/>
              </a:lnSpc>
              <a:spcBef>
                <a:spcPts val="600"/>
              </a:spcBef>
              <a:spcAft>
                <a:spcPts val="0"/>
              </a:spcAft>
              <a:buSzPts val="1840"/>
              <a:buNone/>
              <a:defRPr b="1" sz="2000"/>
            </a:lvl2pPr>
            <a:lvl3pPr indent="-228600" lvl="2" marL="1371600" algn="l">
              <a:lnSpc>
                <a:spcPct val="100000"/>
              </a:lnSpc>
              <a:spcBef>
                <a:spcPts val="600"/>
              </a:spcBef>
              <a:spcAft>
                <a:spcPts val="0"/>
              </a:spcAft>
              <a:buSzPts val="1656"/>
              <a:buNone/>
              <a:defRPr b="1" sz="1800"/>
            </a:lvl3pPr>
            <a:lvl4pPr indent="-228600" lvl="3" marL="1828800" algn="l">
              <a:lnSpc>
                <a:spcPct val="100000"/>
              </a:lnSpc>
              <a:spcBef>
                <a:spcPts val="600"/>
              </a:spcBef>
              <a:spcAft>
                <a:spcPts val="0"/>
              </a:spcAft>
              <a:buSzPts val="1472"/>
              <a:buNone/>
              <a:defRPr b="1" sz="1600"/>
            </a:lvl4pPr>
            <a:lvl5pPr indent="-228600" lvl="4" marL="2286000" algn="l">
              <a:lnSpc>
                <a:spcPct val="10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53" name="Google Shape;53;p48"/>
          <p:cNvSpPr txBox="1"/>
          <p:nvPr>
            <p:ph idx="4" type="body"/>
          </p:nvPr>
        </p:nvSpPr>
        <p:spPr>
          <a:xfrm>
            <a:off x="6217709"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54" name="Google Shape;54;p48"/>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8"/>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8"/>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49"/>
          <p:cNvSpPr/>
          <p:nvPr/>
        </p:nvSpPr>
        <p:spPr>
          <a:xfrm>
            <a:off x="440683" y="606554"/>
            <a:ext cx="11300036"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49"/>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9"/>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9"/>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9"/>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p50"/>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50"/>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0"/>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51"/>
          <p:cNvSpPr/>
          <p:nvPr/>
        </p:nvSpPr>
        <p:spPr>
          <a:xfrm>
            <a:off x="447817" y="5141973"/>
            <a:ext cx="11298200" cy="1274702"/>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51"/>
          <p:cNvSpPr txBox="1"/>
          <p:nvPr>
            <p:ph type="title"/>
          </p:nvPr>
        </p:nvSpPr>
        <p:spPr>
          <a:xfrm>
            <a:off x="581192" y="5262296"/>
            <a:ext cx="4909445" cy="68951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9F276A"/>
              </a:buClr>
              <a:buSzPts val="2000"/>
              <a:buFont typeface="Gill Sans"/>
              <a:buNone/>
              <a:defRPr b="0" sz="2000">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1"/>
          <p:cNvSpPr txBox="1"/>
          <p:nvPr>
            <p:ph idx="1" type="body"/>
          </p:nvPr>
        </p:nvSpPr>
        <p:spPr>
          <a:xfrm>
            <a:off x="447816" y="601200"/>
            <a:ext cx="11292840" cy="4204800"/>
          </a:xfrm>
          <a:prstGeom prst="rect">
            <a:avLst/>
          </a:prstGeom>
          <a:noFill/>
          <a:ln>
            <a:noFill/>
          </a:ln>
        </p:spPr>
        <p:txBody>
          <a:bodyPr anchorCtr="0" anchor="ctr" bIns="45700" lIns="91425" spcFirstLastPara="1" rIns="91425" wrap="square" tIns="45700">
            <a:normAutofit/>
          </a:bodyPr>
          <a:lstStyle>
            <a:lvl1pPr indent="-345440" lvl="0" marL="457200" algn="l">
              <a:lnSpc>
                <a:spcPct val="100000"/>
              </a:lnSpc>
              <a:spcBef>
                <a:spcPts val="400"/>
              </a:spcBef>
              <a:spcAft>
                <a:spcPts val="0"/>
              </a:spcAft>
              <a:buSzPts val="1840"/>
              <a:buChar char="◼"/>
              <a:defRPr sz="2000">
                <a:solidFill>
                  <a:schemeClr val="dk2"/>
                </a:solidFill>
              </a:defRPr>
            </a:lvl1pPr>
            <a:lvl2pPr indent="-333756" lvl="1" marL="914400" algn="l">
              <a:lnSpc>
                <a:spcPct val="100000"/>
              </a:lnSpc>
              <a:spcBef>
                <a:spcPts val="600"/>
              </a:spcBef>
              <a:spcAft>
                <a:spcPts val="0"/>
              </a:spcAft>
              <a:buSzPts val="1656"/>
              <a:buChar char="◼"/>
              <a:defRPr sz="1800">
                <a:solidFill>
                  <a:schemeClr val="dk2"/>
                </a:solidFill>
              </a:defRPr>
            </a:lvl2pPr>
            <a:lvl3pPr indent="-322072" lvl="2" marL="1371600" algn="l">
              <a:lnSpc>
                <a:spcPct val="100000"/>
              </a:lnSpc>
              <a:spcBef>
                <a:spcPts val="600"/>
              </a:spcBef>
              <a:spcAft>
                <a:spcPts val="0"/>
              </a:spcAft>
              <a:buSzPts val="1472"/>
              <a:buChar char="◼"/>
              <a:defRPr sz="1600">
                <a:solidFill>
                  <a:schemeClr val="dk2"/>
                </a:solidFill>
              </a:defRPr>
            </a:lvl3pPr>
            <a:lvl4pPr indent="-310388" lvl="3" marL="1828800" algn="l">
              <a:lnSpc>
                <a:spcPct val="100000"/>
              </a:lnSpc>
              <a:spcBef>
                <a:spcPts val="600"/>
              </a:spcBef>
              <a:spcAft>
                <a:spcPts val="0"/>
              </a:spcAft>
              <a:buSzPts val="1288"/>
              <a:buChar char="◼"/>
              <a:defRPr sz="1400">
                <a:solidFill>
                  <a:schemeClr val="dk2"/>
                </a:solidFill>
              </a:defRPr>
            </a:lvl4pPr>
            <a:lvl5pPr indent="-310388" lvl="4" marL="2286000" algn="l">
              <a:lnSpc>
                <a:spcPct val="100000"/>
              </a:lnSpc>
              <a:spcBef>
                <a:spcPts val="600"/>
              </a:spcBef>
              <a:spcAft>
                <a:spcPts val="0"/>
              </a:spcAft>
              <a:buSzPts val="1288"/>
              <a:buChar char="◼"/>
              <a:defRPr sz="1400">
                <a:solidFill>
                  <a:schemeClr val="dk2"/>
                </a:solidFill>
              </a:defRPr>
            </a:lvl5pPr>
            <a:lvl6pPr indent="-310388" lvl="5" marL="2743200" algn="l">
              <a:lnSpc>
                <a:spcPct val="100000"/>
              </a:lnSpc>
              <a:spcBef>
                <a:spcPts val="600"/>
              </a:spcBef>
              <a:spcAft>
                <a:spcPts val="0"/>
              </a:spcAft>
              <a:buSzPts val="1288"/>
              <a:buChar char="◼"/>
              <a:defRPr sz="1400">
                <a:solidFill>
                  <a:schemeClr val="dk2"/>
                </a:solidFill>
              </a:defRPr>
            </a:lvl6pPr>
            <a:lvl7pPr indent="-310388" lvl="6" marL="3200400" algn="l">
              <a:lnSpc>
                <a:spcPct val="100000"/>
              </a:lnSpc>
              <a:spcBef>
                <a:spcPts val="600"/>
              </a:spcBef>
              <a:spcAft>
                <a:spcPts val="0"/>
              </a:spcAft>
              <a:buSzPts val="1288"/>
              <a:buChar char="◼"/>
              <a:defRPr sz="1400">
                <a:solidFill>
                  <a:schemeClr val="dk2"/>
                </a:solidFill>
              </a:defRPr>
            </a:lvl7pPr>
            <a:lvl8pPr indent="-310388" lvl="7" marL="3657600" algn="l">
              <a:lnSpc>
                <a:spcPct val="100000"/>
              </a:lnSpc>
              <a:spcBef>
                <a:spcPts val="600"/>
              </a:spcBef>
              <a:spcAft>
                <a:spcPts val="0"/>
              </a:spcAft>
              <a:buSzPts val="1288"/>
              <a:buChar char="◼"/>
              <a:defRPr sz="1400">
                <a:solidFill>
                  <a:schemeClr val="dk2"/>
                </a:solidFill>
              </a:defRPr>
            </a:lvl8pPr>
            <a:lvl9pPr indent="-310388" lvl="8" marL="4114800" algn="l">
              <a:lnSpc>
                <a:spcPct val="100000"/>
              </a:lnSpc>
              <a:spcBef>
                <a:spcPts val="600"/>
              </a:spcBef>
              <a:spcAft>
                <a:spcPts val="600"/>
              </a:spcAft>
              <a:buSzPts val="1288"/>
              <a:buChar char="◼"/>
              <a:defRPr sz="1400">
                <a:solidFill>
                  <a:schemeClr val="dk2"/>
                </a:solidFill>
              </a:defRPr>
            </a:lvl9pPr>
          </a:lstStyle>
          <a:p/>
        </p:txBody>
      </p:sp>
      <p:sp>
        <p:nvSpPr>
          <p:cNvPr id="71" name="Google Shape;71;p51"/>
          <p:cNvSpPr txBox="1"/>
          <p:nvPr>
            <p:ph idx="2" type="body"/>
          </p:nvPr>
        </p:nvSpPr>
        <p:spPr>
          <a:xfrm>
            <a:off x="5740823" y="5262296"/>
            <a:ext cx="5869987" cy="689515"/>
          </a:xfrm>
          <a:prstGeom prst="rect">
            <a:avLst/>
          </a:prstGeom>
          <a:noFill/>
          <a:ln>
            <a:noFill/>
          </a:ln>
        </p:spPr>
        <p:txBody>
          <a:bodyPr anchorCtr="0" anchor="ctr" bIns="45700" lIns="91425" spcFirstLastPara="1" rIns="91425" wrap="square" tIns="45700">
            <a:normAutofit/>
          </a:bodyPr>
          <a:lstStyle>
            <a:lvl1pPr indent="-228600" lvl="0" marL="457200" algn="r">
              <a:lnSpc>
                <a:spcPct val="100000"/>
              </a:lnSpc>
              <a:spcBef>
                <a:spcPts val="220"/>
              </a:spcBef>
              <a:spcAft>
                <a:spcPts val="0"/>
              </a:spcAft>
              <a:buSzPts val="1012"/>
              <a:buNone/>
              <a:defRPr sz="1100">
                <a:solidFill>
                  <a:schemeClr val="lt1"/>
                </a:solidFill>
              </a:defRPr>
            </a:lvl1pPr>
            <a:lvl2pPr indent="-228600" lvl="1" marL="914400" algn="l">
              <a:lnSpc>
                <a:spcPct val="100000"/>
              </a:lnSpc>
              <a:spcBef>
                <a:spcPts val="600"/>
              </a:spcBef>
              <a:spcAft>
                <a:spcPts val="0"/>
              </a:spcAft>
              <a:buSzPts val="1012"/>
              <a:buNone/>
              <a:defRPr sz="1100"/>
            </a:lvl2pPr>
            <a:lvl3pPr indent="-228600" lvl="2" marL="1371600" algn="l">
              <a:lnSpc>
                <a:spcPct val="100000"/>
              </a:lnSpc>
              <a:spcBef>
                <a:spcPts val="600"/>
              </a:spcBef>
              <a:spcAft>
                <a:spcPts val="0"/>
              </a:spcAft>
              <a:buSzPts val="920"/>
              <a:buNone/>
              <a:defRPr sz="1000"/>
            </a:lvl3pPr>
            <a:lvl4pPr indent="-228600" lvl="3" marL="1828800" algn="l">
              <a:lnSpc>
                <a:spcPct val="100000"/>
              </a:lnSpc>
              <a:spcBef>
                <a:spcPts val="600"/>
              </a:spcBef>
              <a:spcAft>
                <a:spcPts val="0"/>
              </a:spcAft>
              <a:buSzPts val="828"/>
              <a:buNone/>
              <a:defRPr sz="900"/>
            </a:lvl4pPr>
            <a:lvl5pPr indent="-228600" lvl="4" marL="2286000" algn="l">
              <a:lnSpc>
                <a:spcPct val="10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72" name="Google Shape;72;p51"/>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1"/>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1"/>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9F276A"/>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52"/>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Gill Sans"/>
              <a:buNone/>
              <a:defRPr b="0" sz="2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2"/>
          <p:cNvSpPr/>
          <p:nvPr>
            <p:ph idx="2" type="pic"/>
          </p:nvPr>
        </p:nvSpPr>
        <p:spPr>
          <a:xfrm>
            <a:off x="447817" y="599725"/>
            <a:ext cx="11290859" cy="3557252"/>
          </a:xfrm>
          <a:prstGeom prst="rect">
            <a:avLst/>
          </a:prstGeom>
          <a:noFill/>
          <a:ln>
            <a:noFill/>
          </a:ln>
        </p:spPr>
      </p:sp>
      <p:sp>
        <p:nvSpPr>
          <p:cNvPr id="78" name="Google Shape;78;p52"/>
          <p:cNvSpPr txBox="1"/>
          <p:nvPr>
            <p:ph idx="1" type="body"/>
          </p:nvPr>
        </p:nvSpPr>
        <p:spPr>
          <a:xfrm>
            <a:off x="581192" y="5260127"/>
            <a:ext cx="11029617" cy="598671"/>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240"/>
              </a:spcBef>
              <a:spcAft>
                <a:spcPts val="0"/>
              </a:spcAft>
              <a:buSzPts val="1104"/>
              <a:buNone/>
              <a:defRPr sz="1200"/>
            </a:lvl1pPr>
            <a:lvl2pPr indent="-228600" lvl="1" marL="914400" algn="l">
              <a:lnSpc>
                <a:spcPct val="100000"/>
              </a:lnSpc>
              <a:spcBef>
                <a:spcPts val="600"/>
              </a:spcBef>
              <a:spcAft>
                <a:spcPts val="0"/>
              </a:spcAft>
              <a:buSzPts val="1104"/>
              <a:buNone/>
              <a:defRPr sz="1200"/>
            </a:lvl2pPr>
            <a:lvl3pPr indent="-228600" lvl="2" marL="1371600" algn="l">
              <a:lnSpc>
                <a:spcPct val="100000"/>
              </a:lnSpc>
              <a:spcBef>
                <a:spcPts val="600"/>
              </a:spcBef>
              <a:spcAft>
                <a:spcPts val="0"/>
              </a:spcAft>
              <a:buSzPts val="920"/>
              <a:buNone/>
              <a:defRPr sz="1000"/>
            </a:lvl3pPr>
            <a:lvl4pPr indent="-228600" lvl="3" marL="1828800" algn="l">
              <a:lnSpc>
                <a:spcPct val="100000"/>
              </a:lnSpc>
              <a:spcBef>
                <a:spcPts val="600"/>
              </a:spcBef>
              <a:spcAft>
                <a:spcPts val="0"/>
              </a:spcAft>
              <a:buSzPts val="828"/>
              <a:buNone/>
              <a:defRPr sz="900"/>
            </a:lvl4pPr>
            <a:lvl5pPr indent="-228600" lvl="4" marL="2286000" algn="l">
              <a:lnSpc>
                <a:spcPct val="10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79" name="Google Shape;79;p52"/>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2"/>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52"/>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6" Type="http://schemas.openxmlformats.org/officeDocument/2006/relationships/theme" Target="../theme/theme4.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Gill Sans"/>
              <a:buNone/>
              <a:defRPr b="0" i="0" sz="2800" u="none" cap="none" strike="noStrike">
                <a:solidFill>
                  <a:schemeClr val="lt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1" name="Google Shape;11;p27"/>
          <p:cNvSpPr txBox="1"/>
          <p:nvPr>
            <p:ph idx="1" type="body"/>
          </p:nvPr>
        </p:nvSpPr>
        <p:spPr>
          <a:xfrm>
            <a:off x="581192" y="2336003"/>
            <a:ext cx="11029616" cy="3522794"/>
          </a:xfrm>
          <a:prstGeom prst="rect">
            <a:avLst/>
          </a:prstGeom>
          <a:noFill/>
          <a:ln>
            <a:noFill/>
          </a:ln>
        </p:spPr>
        <p:txBody>
          <a:bodyPr anchorCtr="0" anchor="ctr" bIns="45700" lIns="91425" spcFirstLastPara="1" rIns="91425" wrap="square" tIns="45700">
            <a:normAutofit/>
          </a:bodyPr>
          <a:lstStyle>
            <a:lvl1pPr indent="-333756" lvl="0" marL="457200" marR="0" rtl="0" algn="l">
              <a:lnSpc>
                <a:spcPct val="100000"/>
              </a:lnSpc>
              <a:spcBef>
                <a:spcPts val="360"/>
              </a:spcBef>
              <a:spcAft>
                <a:spcPts val="0"/>
              </a:spcAft>
              <a:buClr>
                <a:schemeClr val="accent2"/>
              </a:buClr>
              <a:buSzPts val="1656"/>
              <a:buFont typeface="Noto Sans Symbols"/>
              <a:buChar char="◼"/>
              <a:defRPr b="0" i="0" sz="1800" u="none" cap="none" strike="noStrike">
                <a:solidFill>
                  <a:schemeClr val="dk2"/>
                </a:solidFill>
                <a:latin typeface="Gill Sans"/>
                <a:ea typeface="Gill Sans"/>
                <a:cs typeface="Gill Sans"/>
                <a:sym typeface="Gill Sans"/>
              </a:defRPr>
            </a:lvl1pPr>
            <a:lvl2pPr indent="-322072" lvl="1" marL="914400" marR="0" rtl="0" algn="l">
              <a:lnSpc>
                <a:spcPct val="100000"/>
              </a:lnSpc>
              <a:spcBef>
                <a:spcPts val="600"/>
              </a:spcBef>
              <a:spcAft>
                <a:spcPts val="0"/>
              </a:spcAft>
              <a:buClr>
                <a:schemeClr val="accent2"/>
              </a:buClr>
              <a:buSzPts val="1472"/>
              <a:buFont typeface="Noto Sans Symbols"/>
              <a:buChar char="◼"/>
              <a:defRPr b="0" i="0" sz="1600" u="none" cap="none" strike="noStrike">
                <a:solidFill>
                  <a:schemeClr val="dk2"/>
                </a:solidFill>
                <a:latin typeface="Gill Sans"/>
                <a:ea typeface="Gill Sans"/>
                <a:cs typeface="Gill Sans"/>
                <a:sym typeface="Gill Sans"/>
              </a:defRPr>
            </a:lvl2pPr>
            <a:lvl3pPr indent="-310388" lvl="2" marL="1371600" marR="0" rtl="0" algn="l">
              <a:lnSpc>
                <a:spcPct val="100000"/>
              </a:lnSpc>
              <a:spcBef>
                <a:spcPts val="600"/>
              </a:spcBef>
              <a:spcAft>
                <a:spcPts val="0"/>
              </a:spcAft>
              <a:buClr>
                <a:schemeClr val="accent2"/>
              </a:buClr>
              <a:buSzPts val="1288"/>
              <a:buFont typeface="Noto Sans Symbols"/>
              <a:buChar char="◼"/>
              <a:defRPr b="0" i="0" sz="1400" u="none" cap="none" strike="noStrike">
                <a:solidFill>
                  <a:schemeClr val="dk2"/>
                </a:solidFill>
                <a:latin typeface="Gill Sans"/>
                <a:ea typeface="Gill Sans"/>
                <a:cs typeface="Gill Sans"/>
                <a:sym typeface="Gill Sans"/>
              </a:defRPr>
            </a:lvl3pPr>
            <a:lvl4pPr indent="-298704" lvl="3" marL="18288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4pPr>
            <a:lvl5pPr indent="-298704" lvl="4" marL="22860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indent="-298704"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indent="-298704"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12" name="Google Shape;12;p27"/>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accent2"/>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3" name="Google Shape;13;p27"/>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accent2"/>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4" name="Google Shape;14;p27"/>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7"/>
          <p:cNvSpPr/>
          <p:nvPr/>
        </p:nvSpPr>
        <p:spPr>
          <a:xfrm>
            <a:off x="446534" y="457200"/>
            <a:ext cx="3703320" cy="9499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7"/>
          <p:cNvSpPr/>
          <p:nvPr/>
        </p:nvSpPr>
        <p:spPr>
          <a:xfrm>
            <a:off x="8042147" y="453643"/>
            <a:ext cx="3703320" cy="98554"/>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7"/>
          <p:cNvSpPr/>
          <p:nvPr/>
        </p:nvSpPr>
        <p:spPr>
          <a:xfrm>
            <a:off x="4241830" y="457200"/>
            <a:ext cx="3703320" cy="9144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31"/>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Gill Sans"/>
              <a:buNone/>
              <a:defRPr b="0" i="0" sz="2800" u="none" cap="none" strike="noStrike">
                <a:solidFill>
                  <a:schemeClr val="lt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98" name="Google Shape;98;p31"/>
          <p:cNvSpPr txBox="1"/>
          <p:nvPr>
            <p:ph idx="1" type="body"/>
          </p:nvPr>
        </p:nvSpPr>
        <p:spPr>
          <a:xfrm>
            <a:off x="581192" y="2336003"/>
            <a:ext cx="11029616" cy="3522794"/>
          </a:xfrm>
          <a:prstGeom prst="rect">
            <a:avLst/>
          </a:prstGeom>
          <a:noFill/>
          <a:ln>
            <a:noFill/>
          </a:ln>
        </p:spPr>
        <p:txBody>
          <a:bodyPr anchorCtr="0" anchor="ctr" bIns="45700" lIns="91425" spcFirstLastPara="1" rIns="91425" wrap="square" tIns="45700">
            <a:normAutofit/>
          </a:bodyPr>
          <a:lstStyle>
            <a:lvl1pPr indent="-333756" lvl="0" marL="457200" marR="0" rtl="0" algn="l">
              <a:lnSpc>
                <a:spcPct val="100000"/>
              </a:lnSpc>
              <a:spcBef>
                <a:spcPts val="360"/>
              </a:spcBef>
              <a:spcAft>
                <a:spcPts val="0"/>
              </a:spcAft>
              <a:buClr>
                <a:schemeClr val="accent2"/>
              </a:buClr>
              <a:buSzPts val="1656"/>
              <a:buFont typeface="Noto Sans Symbols"/>
              <a:buChar char="◼"/>
              <a:defRPr b="0" i="0" sz="1800" u="none" cap="none" strike="noStrike">
                <a:solidFill>
                  <a:schemeClr val="dk2"/>
                </a:solidFill>
                <a:latin typeface="Gill Sans"/>
                <a:ea typeface="Gill Sans"/>
                <a:cs typeface="Gill Sans"/>
                <a:sym typeface="Gill Sans"/>
              </a:defRPr>
            </a:lvl1pPr>
            <a:lvl2pPr indent="-322072" lvl="1" marL="914400" marR="0" rtl="0" algn="l">
              <a:lnSpc>
                <a:spcPct val="100000"/>
              </a:lnSpc>
              <a:spcBef>
                <a:spcPts val="600"/>
              </a:spcBef>
              <a:spcAft>
                <a:spcPts val="0"/>
              </a:spcAft>
              <a:buClr>
                <a:schemeClr val="accent2"/>
              </a:buClr>
              <a:buSzPts val="1472"/>
              <a:buFont typeface="Noto Sans Symbols"/>
              <a:buChar char="◼"/>
              <a:defRPr b="0" i="0" sz="1600" u="none" cap="none" strike="noStrike">
                <a:solidFill>
                  <a:schemeClr val="dk2"/>
                </a:solidFill>
                <a:latin typeface="Gill Sans"/>
                <a:ea typeface="Gill Sans"/>
                <a:cs typeface="Gill Sans"/>
                <a:sym typeface="Gill Sans"/>
              </a:defRPr>
            </a:lvl2pPr>
            <a:lvl3pPr indent="-310388" lvl="2" marL="1371600" marR="0" rtl="0" algn="l">
              <a:lnSpc>
                <a:spcPct val="100000"/>
              </a:lnSpc>
              <a:spcBef>
                <a:spcPts val="600"/>
              </a:spcBef>
              <a:spcAft>
                <a:spcPts val="0"/>
              </a:spcAft>
              <a:buClr>
                <a:schemeClr val="accent2"/>
              </a:buClr>
              <a:buSzPts val="1288"/>
              <a:buFont typeface="Noto Sans Symbols"/>
              <a:buChar char="◼"/>
              <a:defRPr b="0" i="0" sz="1400" u="none" cap="none" strike="noStrike">
                <a:solidFill>
                  <a:schemeClr val="dk2"/>
                </a:solidFill>
                <a:latin typeface="Gill Sans"/>
                <a:ea typeface="Gill Sans"/>
                <a:cs typeface="Gill Sans"/>
                <a:sym typeface="Gill Sans"/>
              </a:defRPr>
            </a:lvl3pPr>
            <a:lvl4pPr indent="-298704" lvl="3" marL="18288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4pPr>
            <a:lvl5pPr indent="-298704" lvl="4" marL="22860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indent="-298704"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indent="-298704"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99" name="Google Shape;99;p31"/>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accent2"/>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00" name="Google Shape;100;p31"/>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accent2"/>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01" name="Google Shape;101;p31"/>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02" name="Google Shape;102;p31"/>
          <p:cNvSpPr/>
          <p:nvPr/>
        </p:nvSpPr>
        <p:spPr>
          <a:xfrm>
            <a:off x="446534" y="457200"/>
            <a:ext cx="3703320" cy="9499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1"/>
          <p:cNvSpPr/>
          <p:nvPr/>
        </p:nvSpPr>
        <p:spPr>
          <a:xfrm>
            <a:off x="8042147" y="453643"/>
            <a:ext cx="3703320" cy="98554"/>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1"/>
          <p:cNvSpPr/>
          <p:nvPr/>
        </p:nvSpPr>
        <p:spPr>
          <a:xfrm>
            <a:off x="4241830" y="457200"/>
            <a:ext cx="3703320" cy="9144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5" name="Google Shape;185;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7" name="Google Shape;18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8" name="Google Shape;18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6" name="Shape 276"/>
        <p:cNvGrpSpPr/>
        <p:nvPr/>
      </p:nvGrpSpPr>
      <p:grpSpPr>
        <a:xfrm>
          <a:off x="0" y="0"/>
          <a:ext cx="0" cy="0"/>
          <a:chOff x="0" y="0"/>
          <a:chExt cx="0" cy="0"/>
        </a:xfrm>
      </p:grpSpPr>
      <p:sp>
        <p:nvSpPr>
          <p:cNvPr id="277" name="Google Shape;277;p36"/>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dk1"/>
              </a:buClr>
              <a:buSzPts val="2800"/>
              <a:buFont typeface="Gill Sans"/>
              <a:buNone/>
              <a:defRPr b="0" i="0" sz="280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278" name="Google Shape;278;p36"/>
          <p:cNvSpPr txBox="1"/>
          <p:nvPr>
            <p:ph idx="1" type="body"/>
          </p:nvPr>
        </p:nvSpPr>
        <p:spPr>
          <a:xfrm>
            <a:off x="581192" y="2336003"/>
            <a:ext cx="11029616" cy="3522794"/>
          </a:xfrm>
          <a:prstGeom prst="rect">
            <a:avLst/>
          </a:prstGeom>
          <a:noFill/>
          <a:ln>
            <a:noFill/>
          </a:ln>
        </p:spPr>
        <p:txBody>
          <a:bodyPr anchorCtr="0" anchor="ctr" bIns="45700" lIns="91425" spcFirstLastPara="1" rIns="91425" wrap="square" tIns="45700">
            <a:normAutofit/>
          </a:bodyPr>
          <a:lstStyle>
            <a:lvl1pPr indent="-333756" lvl="0" marL="457200" marR="0" rtl="0" algn="l">
              <a:lnSpc>
                <a:spcPct val="100000"/>
              </a:lnSpc>
              <a:spcBef>
                <a:spcPts val="360"/>
              </a:spcBef>
              <a:spcAft>
                <a:spcPts val="0"/>
              </a:spcAft>
              <a:buClr>
                <a:schemeClr val="accent2"/>
              </a:buClr>
              <a:buSzPts val="1656"/>
              <a:buFont typeface="Noto Sans Symbols"/>
              <a:buChar char="◼"/>
              <a:defRPr b="0" i="0" sz="1800" u="none" cap="none" strike="noStrike">
                <a:solidFill>
                  <a:schemeClr val="lt2"/>
                </a:solidFill>
                <a:latin typeface="Gill Sans"/>
                <a:ea typeface="Gill Sans"/>
                <a:cs typeface="Gill Sans"/>
                <a:sym typeface="Gill Sans"/>
              </a:defRPr>
            </a:lvl1pPr>
            <a:lvl2pPr indent="-322072" lvl="1" marL="914400" marR="0" rtl="0" algn="l">
              <a:lnSpc>
                <a:spcPct val="100000"/>
              </a:lnSpc>
              <a:spcBef>
                <a:spcPts val="600"/>
              </a:spcBef>
              <a:spcAft>
                <a:spcPts val="0"/>
              </a:spcAft>
              <a:buClr>
                <a:schemeClr val="accent2"/>
              </a:buClr>
              <a:buSzPts val="1472"/>
              <a:buFont typeface="Noto Sans Symbols"/>
              <a:buChar char="◼"/>
              <a:defRPr b="0" i="0" sz="1600" u="none" cap="none" strike="noStrike">
                <a:solidFill>
                  <a:schemeClr val="lt2"/>
                </a:solidFill>
                <a:latin typeface="Gill Sans"/>
                <a:ea typeface="Gill Sans"/>
                <a:cs typeface="Gill Sans"/>
                <a:sym typeface="Gill Sans"/>
              </a:defRPr>
            </a:lvl2pPr>
            <a:lvl3pPr indent="-310388" lvl="2" marL="1371600" marR="0" rtl="0" algn="l">
              <a:lnSpc>
                <a:spcPct val="100000"/>
              </a:lnSpc>
              <a:spcBef>
                <a:spcPts val="600"/>
              </a:spcBef>
              <a:spcAft>
                <a:spcPts val="0"/>
              </a:spcAft>
              <a:buClr>
                <a:schemeClr val="accent2"/>
              </a:buClr>
              <a:buSzPts val="1288"/>
              <a:buFont typeface="Noto Sans Symbols"/>
              <a:buChar char="◼"/>
              <a:defRPr b="0" i="0" sz="1400" u="none" cap="none" strike="noStrike">
                <a:solidFill>
                  <a:schemeClr val="lt2"/>
                </a:solidFill>
                <a:latin typeface="Gill Sans"/>
                <a:ea typeface="Gill Sans"/>
                <a:cs typeface="Gill Sans"/>
                <a:sym typeface="Gill Sans"/>
              </a:defRPr>
            </a:lvl3pPr>
            <a:lvl4pPr indent="-298704" lvl="3" marL="18288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lt2"/>
                </a:solidFill>
                <a:latin typeface="Gill Sans"/>
                <a:ea typeface="Gill Sans"/>
                <a:cs typeface="Gill Sans"/>
                <a:sym typeface="Gill Sans"/>
              </a:defRPr>
            </a:lvl4pPr>
            <a:lvl5pPr indent="-298704" lvl="4" marL="22860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lt2"/>
                </a:solidFill>
                <a:latin typeface="Gill Sans"/>
                <a:ea typeface="Gill Sans"/>
                <a:cs typeface="Gill Sans"/>
                <a:sym typeface="Gill Sans"/>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lt2"/>
                </a:solidFill>
                <a:latin typeface="Gill Sans"/>
                <a:ea typeface="Gill Sans"/>
                <a:cs typeface="Gill Sans"/>
                <a:sym typeface="Gill Sans"/>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lt2"/>
                </a:solidFill>
                <a:latin typeface="Gill Sans"/>
                <a:ea typeface="Gill Sans"/>
                <a:cs typeface="Gill Sans"/>
                <a:sym typeface="Gill Sans"/>
              </a:defRPr>
            </a:lvl7pPr>
            <a:lvl8pPr indent="-298704"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lt2"/>
                </a:solidFill>
                <a:latin typeface="Gill Sans"/>
                <a:ea typeface="Gill Sans"/>
                <a:cs typeface="Gill Sans"/>
                <a:sym typeface="Gill Sans"/>
              </a:defRPr>
            </a:lvl8pPr>
            <a:lvl9pPr indent="-298704"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lt2"/>
                </a:solidFill>
                <a:latin typeface="Gill Sans"/>
                <a:ea typeface="Gill Sans"/>
                <a:cs typeface="Gill Sans"/>
                <a:sym typeface="Gill Sans"/>
              </a:defRPr>
            </a:lvl9pPr>
          </a:lstStyle>
          <a:p/>
        </p:txBody>
      </p:sp>
      <p:sp>
        <p:nvSpPr>
          <p:cNvPr id="279" name="Google Shape;279;p36"/>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accent2"/>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9pPr>
          </a:lstStyle>
          <a:p/>
        </p:txBody>
      </p:sp>
      <p:sp>
        <p:nvSpPr>
          <p:cNvPr id="280" name="Google Shape;280;p3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accent2"/>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9pPr>
          </a:lstStyle>
          <a:p/>
        </p:txBody>
      </p:sp>
      <p:sp>
        <p:nvSpPr>
          <p:cNvPr id="281" name="Google Shape;281;p36"/>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82" name="Google Shape;282;p36"/>
          <p:cNvSpPr/>
          <p:nvPr/>
        </p:nvSpPr>
        <p:spPr>
          <a:xfrm>
            <a:off x="446534" y="457200"/>
            <a:ext cx="3703320" cy="9499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36"/>
          <p:cNvSpPr/>
          <p:nvPr/>
        </p:nvSpPr>
        <p:spPr>
          <a:xfrm>
            <a:off x="8042147" y="453643"/>
            <a:ext cx="3703320" cy="98554"/>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36"/>
          <p:cNvSpPr/>
          <p:nvPr/>
        </p:nvSpPr>
        <p:spPr>
          <a:xfrm>
            <a:off x="4241830" y="457200"/>
            <a:ext cx="3703320" cy="9144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22.pn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5.png"/><Relationship Id="rId6"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11.png"/><Relationship Id="rId4" Type="http://schemas.openxmlformats.org/officeDocument/2006/relationships/image" Target="../media/image29.png"/><Relationship Id="rId5" Type="http://schemas.openxmlformats.org/officeDocument/2006/relationships/image" Target="../media/image27.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image" Target="../media/image14.pn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p1"/>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298" name="Google Shape;298;p1"/>
          <p:cNvSpPr/>
          <p:nvPr/>
        </p:nvSpPr>
        <p:spPr>
          <a:xfrm>
            <a:off x="8119870" y="457199"/>
            <a:ext cx="3618827" cy="5175115"/>
          </a:xfrm>
          <a:prstGeom prst="rect">
            <a:avLst/>
          </a:prstGeom>
          <a:solidFill>
            <a:srgbClr val="8C59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
          <p:cNvSpPr txBox="1"/>
          <p:nvPr>
            <p:ph type="ctrTitle"/>
          </p:nvPr>
        </p:nvSpPr>
        <p:spPr>
          <a:xfrm>
            <a:off x="8205849" y="1100665"/>
            <a:ext cx="3368890" cy="4278731"/>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FFFF"/>
              </a:buClr>
              <a:buSzPts val="2400"/>
              <a:buFont typeface="Gill Sans"/>
              <a:buNone/>
            </a:pPr>
            <a:r>
              <a:rPr lang="en-US" sz="2400">
                <a:solidFill>
                  <a:srgbClr val="FFFFFF"/>
                </a:solidFill>
              </a:rPr>
              <a:t>WELCOME</a:t>
            </a:r>
            <a:br>
              <a:rPr lang="en-US" sz="2400">
                <a:solidFill>
                  <a:srgbClr val="FFFFFF"/>
                </a:solidFill>
              </a:rPr>
            </a:br>
            <a:r>
              <a:rPr lang="en-US" sz="2400">
                <a:solidFill>
                  <a:srgbClr val="FFFFFF"/>
                </a:solidFill>
              </a:rPr>
              <a:t> TO</a:t>
            </a:r>
            <a:br>
              <a:rPr lang="en-US" sz="2400">
                <a:solidFill>
                  <a:srgbClr val="FFFFFF"/>
                </a:solidFill>
              </a:rPr>
            </a:br>
            <a:r>
              <a:rPr lang="en-US" sz="2400">
                <a:solidFill>
                  <a:srgbClr val="FFFFFF"/>
                </a:solidFill>
              </a:rPr>
              <a:t>AGE-FRIENDLY STRATEGIES </a:t>
            </a:r>
            <a:br>
              <a:rPr lang="en-US" sz="2400">
                <a:solidFill>
                  <a:srgbClr val="FFFFFF"/>
                </a:solidFill>
              </a:rPr>
            </a:br>
            <a:r>
              <a:rPr lang="en-US" sz="2400">
                <a:solidFill>
                  <a:srgbClr val="FFFFFF"/>
                </a:solidFill>
              </a:rPr>
              <a:t>FOR </a:t>
            </a:r>
            <a:br>
              <a:rPr lang="en-US" sz="2400">
                <a:solidFill>
                  <a:srgbClr val="FFFFFF"/>
                </a:solidFill>
              </a:rPr>
            </a:br>
            <a:r>
              <a:rPr lang="en-US" sz="2400">
                <a:solidFill>
                  <a:srgbClr val="FFFFFF"/>
                </a:solidFill>
              </a:rPr>
              <a:t>NURSING HOME CNA’S</a:t>
            </a:r>
            <a:br>
              <a:rPr lang="en-US" sz="2400">
                <a:solidFill>
                  <a:srgbClr val="FFFFFF"/>
                </a:solidFill>
              </a:rPr>
            </a:br>
            <a:br>
              <a:rPr lang="en-US" sz="2400">
                <a:solidFill>
                  <a:srgbClr val="FFFFFF"/>
                </a:solidFill>
              </a:rPr>
            </a:br>
            <a:br>
              <a:rPr lang="en-US" sz="2400">
                <a:solidFill>
                  <a:srgbClr val="FFFFFF"/>
                </a:solidFill>
              </a:rPr>
            </a:br>
            <a:br>
              <a:rPr lang="en-US" sz="2400">
                <a:solidFill>
                  <a:srgbClr val="FFFFFF"/>
                </a:solidFill>
              </a:rPr>
            </a:br>
            <a:endParaRPr sz="2400">
              <a:solidFill>
                <a:srgbClr val="FFFFFF"/>
              </a:solidFill>
            </a:endParaRPr>
          </a:p>
        </p:txBody>
      </p:sp>
      <p:pic>
        <p:nvPicPr>
          <p:cNvPr descr="Hands forming circle" id="300" name="Google Shape;300;p1"/>
          <p:cNvPicPr preferRelativeResize="0"/>
          <p:nvPr/>
        </p:nvPicPr>
        <p:blipFill rotWithShape="1">
          <a:blip r:embed="rId3">
            <a:alphaModFix/>
          </a:blip>
          <a:srcRect b="-2" l="0" r="5774" t="0"/>
          <a:stretch/>
        </p:blipFill>
        <p:spPr>
          <a:xfrm>
            <a:off x="453302" y="457200"/>
            <a:ext cx="7588885" cy="5899650"/>
          </a:xfrm>
          <a:prstGeom prst="rect">
            <a:avLst/>
          </a:prstGeom>
          <a:noFill/>
          <a:ln>
            <a:noFill/>
          </a:ln>
        </p:spPr>
      </p:pic>
      <p:sp>
        <p:nvSpPr>
          <p:cNvPr id="301" name="Google Shape;301;p1"/>
          <p:cNvSpPr/>
          <p:nvPr/>
        </p:nvSpPr>
        <p:spPr>
          <a:xfrm>
            <a:off x="8119870" y="5707627"/>
            <a:ext cx="3618828" cy="649224"/>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
          <p:cNvSpPr txBox="1"/>
          <p:nvPr>
            <p:ph idx="1" type="subTitle"/>
          </p:nvPr>
        </p:nvSpPr>
        <p:spPr>
          <a:xfrm>
            <a:off x="8442101" y="5707627"/>
            <a:ext cx="3132638" cy="64922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380"/>
              <a:buNone/>
            </a:pPr>
            <a:r>
              <a:rPr lang="en-US" sz="1800">
                <a:solidFill>
                  <a:srgbClr val="C29A6F"/>
                </a:solidFill>
              </a:rPr>
              <a:t>MODULE 4</a:t>
            </a:r>
            <a:endParaRPr sz="1900"/>
          </a:p>
        </p:txBody>
      </p:sp>
      <p:sp>
        <p:nvSpPr>
          <p:cNvPr id="303" name="Google Shape;303;p1"/>
          <p:cNvSpPr txBox="1"/>
          <p:nvPr>
            <p:ph idx="12" type="sldNum"/>
          </p:nvPr>
        </p:nvSpPr>
        <p:spPr>
          <a:xfrm>
            <a:off x="10558300" y="6400800"/>
            <a:ext cx="1016440"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6C8089"/>
              </a:buClr>
              <a:buSzPts val="900"/>
              <a:buFont typeface="Gill Sans"/>
              <a:buNone/>
            </a:pPr>
            <a:fld id="{00000000-1234-1234-1234-123412341234}" type="slidenum">
              <a:rPr b="0" i="0" lang="en-US" sz="900" u="none" cap="none" strike="noStrike">
                <a:solidFill>
                  <a:srgbClr val="6C8089"/>
                </a:solidFill>
                <a:latin typeface="Gill Sans"/>
                <a:ea typeface="Gill Sans"/>
                <a:cs typeface="Gill Sans"/>
                <a:sym typeface="Gill Sans"/>
              </a:rPr>
              <a:t>‹#›</a:t>
            </a:fld>
            <a:endParaRPr b="0" i="0" sz="900" u="none" cap="none" strike="noStrike">
              <a:solidFill>
                <a:srgbClr val="6C8089"/>
              </a:solidFill>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0" name="Shape 400"/>
        <p:cNvGrpSpPr/>
        <p:nvPr/>
      </p:nvGrpSpPr>
      <p:grpSpPr>
        <a:xfrm>
          <a:off x="0" y="0"/>
          <a:ext cx="0" cy="0"/>
          <a:chOff x="0" y="0"/>
          <a:chExt cx="0" cy="0"/>
        </a:xfrm>
      </p:grpSpPr>
      <p:sp>
        <p:nvSpPr>
          <p:cNvPr id="401" name="Google Shape;401;p10"/>
          <p:cNvSpPr txBox="1"/>
          <p:nvPr>
            <p:ph type="title"/>
          </p:nvPr>
        </p:nvSpPr>
        <p:spPr>
          <a:xfrm>
            <a:off x="581192" y="702156"/>
            <a:ext cx="11029616" cy="1013800"/>
          </a:xfrm>
          <a:prstGeom prst="rect">
            <a:avLst/>
          </a:prstGeom>
          <a:solidFill>
            <a:srgbClr val="316F47"/>
          </a:solid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FFFF"/>
              </a:buClr>
              <a:buSzPts val="2800"/>
              <a:buFont typeface="Gill Sans"/>
              <a:buNone/>
            </a:pPr>
            <a:r>
              <a:rPr lang="en-US" sz="4000">
                <a:solidFill>
                  <a:srgbClr val="FFFFFF"/>
                </a:solidFill>
              </a:rPr>
              <a:t>CURIOSITY</a:t>
            </a:r>
            <a:endParaRPr sz="4000"/>
          </a:p>
        </p:txBody>
      </p:sp>
      <p:sp>
        <p:nvSpPr>
          <p:cNvPr id="402" name="Google Shape;402;p10"/>
          <p:cNvSpPr txBox="1"/>
          <p:nvPr>
            <p:ph idx="1" type="body"/>
          </p:nvPr>
        </p:nvSpPr>
        <p:spPr>
          <a:xfrm>
            <a:off x="4847900" y="2103100"/>
            <a:ext cx="6657600" cy="3921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576"/>
              <a:buNone/>
            </a:pPr>
            <a:r>
              <a:rPr lang="en-US" sz="3300">
                <a:solidFill>
                  <a:schemeClr val="dk1"/>
                </a:solidFill>
              </a:rPr>
              <a:t>Cultural Background of Residents</a:t>
            </a:r>
            <a:endParaRPr sz="3300">
              <a:solidFill>
                <a:schemeClr val="dk1"/>
              </a:solidFill>
            </a:endParaRPr>
          </a:p>
          <a:p>
            <a:pPr indent="0" lvl="0" marL="0" rtl="0" algn="l">
              <a:lnSpc>
                <a:spcPct val="100000"/>
              </a:lnSpc>
              <a:spcBef>
                <a:spcPts val="0"/>
              </a:spcBef>
              <a:spcAft>
                <a:spcPts val="0"/>
              </a:spcAft>
              <a:buSzPts val="2576"/>
              <a:buNone/>
            </a:pPr>
            <a:r>
              <a:t/>
            </a:r>
            <a:endParaRPr sz="1900">
              <a:solidFill>
                <a:schemeClr val="dk1"/>
              </a:solidFill>
            </a:endParaRPr>
          </a:p>
          <a:p>
            <a:pPr indent="-313874" lvl="0" marL="763200" rtl="0" algn="l">
              <a:lnSpc>
                <a:spcPct val="100000"/>
              </a:lnSpc>
              <a:spcBef>
                <a:spcPts val="1160"/>
              </a:spcBef>
              <a:spcAft>
                <a:spcPts val="0"/>
              </a:spcAft>
              <a:buClr>
                <a:srgbClr val="173160"/>
              </a:buClr>
              <a:buSzPts val="3000"/>
              <a:buChar char="◼"/>
            </a:pPr>
            <a:r>
              <a:rPr lang="en-US" sz="3000">
                <a:solidFill>
                  <a:schemeClr val="dk1"/>
                </a:solidFill>
              </a:rPr>
              <a:t>Let’s take a minute to think about your residents and their cultural background. </a:t>
            </a:r>
            <a:endParaRPr sz="3000">
              <a:solidFill>
                <a:schemeClr val="dk1"/>
              </a:solidFill>
            </a:endParaRPr>
          </a:p>
          <a:p>
            <a:pPr indent="-313874" lvl="0" marL="763200" rtl="0" algn="l">
              <a:lnSpc>
                <a:spcPct val="100000"/>
              </a:lnSpc>
              <a:spcBef>
                <a:spcPts val="1160"/>
              </a:spcBef>
              <a:spcAft>
                <a:spcPts val="0"/>
              </a:spcAft>
              <a:buClr>
                <a:srgbClr val="173160"/>
              </a:buClr>
              <a:buSzPts val="3000"/>
              <a:buChar char="◼"/>
            </a:pPr>
            <a:r>
              <a:rPr lang="en-US" sz="3000">
                <a:solidFill>
                  <a:schemeClr val="dk1"/>
                </a:solidFill>
              </a:rPr>
              <a:t>What are some ways you have learned about their cultures?</a:t>
            </a:r>
            <a:endParaRPr sz="3000">
              <a:solidFill>
                <a:schemeClr val="dk1"/>
              </a:solidFill>
            </a:endParaRPr>
          </a:p>
        </p:txBody>
      </p:sp>
      <p:sp>
        <p:nvSpPr>
          <p:cNvPr id="403" name="Google Shape;403;p10"/>
          <p:cNvSpPr txBox="1"/>
          <p:nvPr>
            <p:ph idx="12" type="sldNum"/>
          </p:nvPr>
        </p:nvSpPr>
        <p:spPr>
          <a:xfrm>
            <a:off x="7264399" y="5956137"/>
            <a:ext cx="544875"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903163"/>
              </a:buClr>
              <a:buSzPts val="900"/>
              <a:buFont typeface="Gill Sans"/>
              <a:buNone/>
            </a:pPr>
            <a:fld id="{00000000-1234-1234-1234-123412341234}" type="slidenum">
              <a:rPr b="0" i="0" lang="en-US" sz="900" u="none" cap="none" strike="noStrike">
                <a:solidFill>
                  <a:srgbClr val="903163"/>
                </a:solidFill>
                <a:latin typeface="Gill Sans"/>
                <a:ea typeface="Gill Sans"/>
                <a:cs typeface="Gill Sans"/>
                <a:sym typeface="Gill Sans"/>
              </a:rPr>
              <a:t>‹#›</a:t>
            </a:fld>
            <a:endParaRPr b="0" i="0" sz="900" u="none" cap="none" strike="noStrike">
              <a:solidFill>
                <a:srgbClr val="903163"/>
              </a:solidFill>
              <a:latin typeface="Gill Sans"/>
              <a:ea typeface="Gill Sans"/>
              <a:cs typeface="Gill Sans"/>
              <a:sym typeface="Gill Sans"/>
            </a:endParaRPr>
          </a:p>
        </p:txBody>
      </p:sp>
      <p:pic>
        <p:nvPicPr>
          <p:cNvPr descr="City lights focused in magnifying glass" id="404" name="Google Shape;404;p10"/>
          <p:cNvPicPr preferRelativeResize="0"/>
          <p:nvPr/>
        </p:nvPicPr>
        <p:blipFill rotWithShape="1">
          <a:blip r:embed="rId3">
            <a:alphaModFix/>
          </a:blip>
          <a:srcRect b="1" l="22957" r="22463" t="0"/>
          <a:stretch/>
        </p:blipFill>
        <p:spPr>
          <a:xfrm>
            <a:off x="666260" y="2103100"/>
            <a:ext cx="3683001" cy="4385623"/>
          </a:xfrm>
          <a:prstGeom prst="rect">
            <a:avLst/>
          </a:prstGeom>
          <a:noFill/>
          <a:ln cap="sq" cmpd="thickThin" w="88900">
            <a:solidFill>
              <a:srgbClr val="000000"/>
            </a:solidFill>
            <a:prstDash val="solid"/>
            <a:miter lim="800000"/>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9" name="Shape 409"/>
        <p:cNvGrpSpPr/>
        <p:nvPr/>
      </p:nvGrpSpPr>
      <p:grpSpPr>
        <a:xfrm>
          <a:off x="0" y="0"/>
          <a:ext cx="0" cy="0"/>
          <a:chOff x="0" y="0"/>
          <a:chExt cx="0" cy="0"/>
        </a:xfrm>
      </p:grpSpPr>
      <p:sp>
        <p:nvSpPr>
          <p:cNvPr id="410" name="Google Shape;410;p11"/>
          <p:cNvSpPr txBox="1"/>
          <p:nvPr>
            <p:ph type="title"/>
          </p:nvPr>
        </p:nvSpPr>
        <p:spPr>
          <a:xfrm>
            <a:off x="581192" y="702156"/>
            <a:ext cx="11029616" cy="1013800"/>
          </a:xfrm>
          <a:prstGeom prst="rect">
            <a:avLst/>
          </a:prstGeom>
          <a:solidFill>
            <a:srgbClr val="316F47"/>
          </a:solid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2800"/>
              <a:buFont typeface="Gill Sans"/>
              <a:buNone/>
            </a:pPr>
            <a:r>
              <a:rPr lang="en-US" sz="4000"/>
              <a:t>  PRACTICING CULTURAL CURIOSITY</a:t>
            </a:r>
            <a:endParaRPr sz="4000"/>
          </a:p>
        </p:txBody>
      </p:sp>
      <p:sp>
        <p:nvSpPr>
          <p:cNvPr id="411" name="Google Shape;411;p11"/>
          <p:cNvSpPr txBox="1"/>
          <p:nvPr>
            <p:ph idx="1" type="body"/>
          </p:nvPr>
        </p:nvSpPr>
        <p:spPr>
          <a:xfrm>
            <a:off x="5947250" y="2203175"/>
            <a:ext cx="6787800" cy="4477200"/>
          </a:xfrm>
          <a:prstGeom prst="rect">
            <a:avLst/>
          </a:prstGeom>
          <a:noFill/>
          <a:ln>
            <a:noFill/>
          </a:ln>
        </p:spPr>
        <p:txBody>
          <a:bodyPr anchorCtr="0" anchor="ctr" bIns="45700" lIns="91425" spcFirstLastPara="1" rIns="91425" wrap="square" tIns="45700">
            <a:noAutofit/>
          </a:bodyPr>
          <a:lstStyle/>
          <a:p>
            <a:pPr indent="-431800" lvl="0" marL="457200" rtl="0" algn="l">
              <a:lnSpc>
                <a:spcPct val="100000"/>
              </a:lnSpc>
              <a:spcBef>
                <a:spcPts val="0"/>
              </a:spcBef>
              <a:spcAft>
                <a:spcPts val="0"/>
              </a:spcAft>
              <a:buClr>
                <a:srgbClr val="173160"/>
              </a:buClr>
              <a:buSzPts val="3200"/>
              <a:buChar char="◼"/>
            </a:pPr>
            <a:r>
              <a:rPr b="1" lang="en-US" sz="3200">
                <a:solidFill>
                  <a:schemeClr val="dk1"/>
                </a:solidFill>
                <a:latin typeface="Gill Sans"/>
                <a:ea typeface="Gill Sans"/>
                <a:cs typeface="Gill Sans"/>
                <a:sym typeface="Gill Sans"/>
              </a:rPr>
              <a:t>Ask questions</a:t>
            </a:r>
            <a:r>
              <a:rPr lang="en-US" sz="3200">
                <a:solidFill>
                  <a:schemeClr val="dk1"/>
                </a:solidFill>
                <a:latin typeface="Gill Sans"/>
                <a:ea typeface="Gill Sans"/>
                <a:cs typeface="Gill Sans"/>
                <a:sym typeface="Gill Sans"/>
              </a:rPr>
              <a:t>: </a:t>
            </a:r>
            <a:endParaRPr sz="3200">
              <a:solidFill>
                <a:schemeClr val="dk1"/>
              </a:solidFill>
              <a:latin typeface="Gill Sans"/>
              <a:ea typeface="Gill Sans"/>
              <a:cs typeface="Gill Sans"/>
              <a:sym typeface="Gill Sans"/>
            </a:endParaRPr>
          </a:p>
          <a:p>
            <a:pPr indent="0" lvl="0" marL="571500" rtl="0" algn="l">
              <a:lnSpc>
                <a:spcPct val="100000"/>
              </a:lnSpc>
              <a:spcBef>
                <a:spcPts val="1200"/>
              </a:spcBef>
              <a:spcAft>
                <a:spcPts val="0"/>
              </a:spcAft>
              <a:buSzPts val="1452"/>
              <a:buNone/>
            </a:pPr>
            <a:r>
              <a:rPr lang="en-US" sz="3000">
                <a:solidFill>
                  <a:schemeClr val="dk1"/>
                </a:solidFill>
                <a:latin typeface="Gill Sans"/>
                <a:ea typeface="Gill Sans"/>
                <a:cs typeface="Gill Sans"/>
                <a:sym typeface="Gill Sans"/>
              </a:rPr>
              <a:t>“What matters?”</a:t>
            </a:r>
            <a:endParaRPr sz="3000">
              <a:solidFill>
                <a:schemeClr val="dk1"/>
              </a:solidFill>
              <a:latin typeface="Gill Sans"/>
              <a:ea typeface="Gill Sans"/>
              <a:cs typeface="Gill Sans"/>
              <a:sym typeface="Gill Sans"/>
            </a:endParaRPr>
          </a:p>
          <a:p>
            <a:pPr indent="342900" lvl="0" marL="114300" rtl="0" algn="l">
              <a:lnSpc>
                <a:spcPct val="100000"/>
              </a:lnSpc>
              <a:spcBef>
                <a:spcPts val="1200"/>
              </a:spcBef>
              <a:spcAft>
                <a:spcPts val="0"/>
              </a:spcAft>
              <a:buSzPts val="1452"/>
              <a:buNone/>
            </a:pPr>
            <a:r>
              <a:rPr lang="en-US" sz="3000">
                <a:solidFill>
                  <a:schemeClr val="dk1"/>
                </a:solidFill>
                <a:latin typeface="Gill Sans"/>
                <a:ea typeface="Gill Sans"/>
                <a:cs typeface="Gill Sans"/>
                <a:sym typeface="Gill Sans"/>
              </a:rPr>
              <a:t> “What is important to you?”</a:t>
            </a:r>
            <a:endParaRPr sz="3000">
              <a:solidFill>
                <a:schemeClr val="dk1"/>
              </a:solidFill>
              <a:latin typeface="Gill Sans"/>
              <a:ea typeface="Gill Sans"/>
              <a:cs typeface="Gill Sans"/>
              <a:sym typeface="Gill Sans"/>
            </a:endParaRPr>
          </a:p>
          <a:p>
            <a:pPr indent="0" lvl="0" marL="114300" rtl="0" algn="l">
              <a:lnSpc>
                <a:spcPct val="100000"/>
              </a:lnSpc>
              <a:spcBef>
                <a:spcPts val="1200"/>
              </a:spcBef>
              <a:spcAft>
                <a:spcPts val="0"/>
              </a:spcAft>
              <a:buSzPts val="1452"/>
              <a:buNone/>
            </a:pPr>
            <a:r>
              <a:rPr lang="en-US" sz="3000">
                <a:solidFill>
                  <a:schemeClr val="dk1"/>
                </a:solidFill>
                <a:latin typeface="Gill Sans"/>
                <a:ea typeface="Gill Sans"/>
                <a:cs typeface="Gill Sans"/>
                <a:sym typeface="Gill Sans"/>
              </a:rPr>
              <a:t> 	</a:t>
            </a:r>
            <a:r>
              <a:rPr lang="en-US" sz="3000">
                <a:solidFill>
                  <a:schemeClr val="dk1"/>
                </a:solidFill>
              </a:rPr>
              <a:t> </a:t>
            </a:r>
            <a:r>
              <a:rPr lang="en-US" sz="3000">
                <a:solidFill>
                  <a:schemeClr val="dk1"/>
                </a:solidFill>
                <a:latin typeface="Gill Sans"/>
                <a:ea typeface="Gill Sans"/>
                <a:cs typeface="Gill Sans"/>
                <a:sym typeface="Gill Sans"/>
              </a:rPr>
              <a:t>“Tell me more about this photo!”</a:t>
            </a:r>
            <a:endParaRPr sz="3000">
              <a:solidFill>
                <a:schemeClr val="dk1"/>
              </a:solidFill>
              <a:latin typeface="Gill Sans"/>
              <a:ea typeface="Gill Sans"/>
              <a:cs typeface="Gill Sans"/>
              <a:sym typeface="Gill Sans"/>
            </a:endParaRPr>
          </a:p>
          <a:p>
            <a:pPr indent="-431800" lvl="0" marL="457200" rtl="0" algn="l">
              <a:lnSpc>
                <a:spcPct val="100000"/>
              </a:lnSpc>
              <a:spcBef>
                <a:spcPts val="1200"/>
              </a:spcBef>
              <a:spcAft>
                <a:spcPts val="0"/>
              </a:spcAft>
              <a:buClr>
                <a:srgbClr val="173160"/>
              </a:buClr>
              <a:buSzPts val="3200"/>
              <a:buChar char="◼"/>
            </a:pPr>
            <a:r>
              <a:rPr b="1" lang="en-US" sz="3200">
                <a:solidFill>
                  <a:schemeClr val="dk1"/>
                </a:solidFill>
                <a:latin typeface="Gill Sans"/>
                <a:ea typeface="Gill Sans"/>
                <a:cs typeface="Gill Sans"/>
                <a:sym typeface="Gill Sans"/>
              </a:rPr>
              <a:t>Be observant</a:t>
            </a:r>
            <a:r>
              <a:rPr lang="en-US" sz="3200">
                <a:solidFill>
                  <a:schemeClr val="dk1"/>
                </a:solidFill>
                <a:latin typeface="Gill Sans"/>
                <a:ea typeface="Gill Sans"/>
                <a:cs typeface="Gill Sans"/>
                <a:sym typeface="Gill Sans"/>
              </a:rPr>
              <a:t>:</a:t>
            </a:r>
            <a:endParaRPr sz="3200">
              <a:solidFill>
                <a:schemeClr val="dk1"/>
              </a:solidFill>
              <a:latin typeface="Gill Sans"/>
              <a:ea typeface="Gill Sans"/>
              <a:cs typeface="Gill Sans"/>
              <a:sym typeface="Gill Sans"/>
            </a:endParaRPr>
          </a:p>
          <a:p>
            <a:pPr indent="0" lvl="0" marL="571500" rtl="0" algn="l">
              <a:lnSpc>
                <a:spcPct val="100000"/>
              </a:lnSpc>
              <a:spcBef>
                <a:spcPts val="1200"/>
              </a:spcBef>
              <a:spcAft>
                <a:spcPts val="0"/>
              </a:spcAft>
              <a:buSzPts val="1452"/>
              <a:buNone/>
            </a:pPr>
            <a:r>
              <a:rPr lang="en-US" sz="3000">
                <a:solidFill>
                  <a:schemeClr val="dk1"/>
                </a:solidFill>
                <a:latin typeface="Gill Sans"/>
                <a:ea typeface="Gill Sans"/>
                <a:cs typeface="Gill Sans"/>
                <a:sym typeface="Gill Sans"/>
              </a:rPr>
              <a:t>There are things you can learn </a:t>
            </a:r>
            <a:endParaRPr sz="3000">
              <a:solidFill>
                <a:schemeClr val="dk1"/>
              </a:solidFill>
              <a:latin typeface="Gill Sans"/>
              <a:ea typeface="Gill Sans"/>
              <a:cs typeface="Gill Sans"/>
              <a:sym typeface="Gill Sans"/>
            </a:endParaRPr>
          </a:p>
          <a:p>
            <a:pPr indent="0" lvl="0" marL="571500" rtl="0" algn="l">
              <a:lnSpc>
                <a:spcPct val="100000"/>
              </a:lnSpc>
              <a:spcBef>
                <a:spcPts val="1200"/>
              </a:spcBef>
              <a:spcAft>
                <a:spcPts val="0"/>
              </a:spcAft>
              <a:buSzPts val="1452"/>
              <a:buNone/>
            </a:pPr>
            <a:r>
              <a:rPr lang="en-US" sz="3000">
                <a:solidFill>
                  <a:schemeClr val="dk1"/>
                </a:solidFill>
                <a:latin typeface="Gill Sans"/>
                <a:ea typeface="Gill Sans"/>
                <a:cs typeface="Gill Sans"/>
                <a:sym typeface="Gill Sans"/>
              </a:rPr>
              <a:t>by observing your residents</a:t>
            </a:r>
            <a:endParaRPr sz="3000">
              <a:solidFill>
                <a:schemeClr val="dk1"/>
              </a:solidFill>
              <a:latin typeface="Gill Sans"/>
              <a:ea typeface="Gill Sans"/>
              <a:cs typeface="Gill Sans"/>
              <a:sym typeface="Gill Sans"/>
            </a:endParaRPr>
          </a:p>
          <a:p>
            <a:pPr indent="-200844" lvl="0" marL="306000" rtl="0" algn="l">
              <a:lnSpc>
                <a:spcPct val="90000"/>
              </a:lnSpc>
              <a:spcBef>
                <a:spcPts val="360"/>
              </a:spcBef>
              <a:spcAft>
                <a:spcPts val="0"/>
              </a:spcAft>
              <a:buSzPts val="1335"/>
              <a:buNone/>
            </a:pPr>
            <a:r>
              <a:t/>
            </a:r>
            <a:endParaRPr sz="1625"/>
          </a:p>
        </p:txBody>
      </p:sp>
      <p:sp>
        <p:nvSpPr>
          <p:cNvPr id="412" name="Google Shape;412;p11"/>
          <p:cNvSpPr txBox="1"/>
          <p:nvPr>
            <p:ph idx="12" type="sldNum"/>
          </p:nvPr>
        </p:nvSpPr>
        <p:spPr>
          <a:xfrm>
            <a:off x="10558300" y="6400800"/>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chemeClr val="accent2"/>
              </a:buClr>
              <a:buSzPts val="900"/>
              <a:buFont typeface="Gill Sans"/>
              <a:buNone/>
            </a:pPr>
            <a:fld id="{00000000-1234-1234-1234-123412341234}" type="slidenum">
              <a:rPr b="0" i="0" lang="en-US" u="none" cap="none" strike="noStrike">
                <a:latin typeface="Gill Sans"/>
                <a:ea typeface="Gill Sans"/>
                <a:cs typeface="Gill Sans"/>
                <a:sym typeface="Gill Sans"/>
              </a:rPr>
              <a:t>‹#›</a:t>
            </a:fld>
            <a:endParaRPr b="0" i="0" u="none" cap="none" strike="noStrike">
              <a:latin typeface="Gill Sans"/>
              <a:ea typeface="Gill Sans"/>
              <a:cs typeface="Gill Sans"/>
              <a:sym typeface="Gill Sans"/>
            </a:endParaRPr>
          </a:p>
        </p:txBody>
      </p:sp>
      <p:pic>
        <p:nvPicPr>
          <p:cNvPr descr="Two people sitting at a table&#10;&#10;Description automatically generated with low confidence" id="413" name="Google Shape;413;p11"/>
          <p:cNvPicPr preferRelativeResize="0"/>
          <p:nvPr/>
        </p:nvPicPr>
        <p:blipFill rotWithShape="1">
          <a:blip r:embed="rId3">
            <a:alphaModFix/>
          </a:blip>
          <a:srcRect b="-4" l="0" r="9222" t="0"/>
          <a:stretch/>
        </p:blipFill>
        <p:spPr>
          <a:xfrm>
            <a:off x="746025" y="2203181"/>
            <a:ext cx="4962524" cy="3649218"/>
          </a:xfrm>
          <a:prstGeom prst="rect">
            <a:avLst/>
          </a:prstGeom>
          <a:noFill/>
          <a:ln cap="sq" cmpd="thickThin" w="88900">
            <a:solidFill>
              <a:srgbClr val="000000"/>
            </a:solidFill>
            <a:prstDash val="solid"/>
            <a:miter lim="800000"/>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8" name="Shape 418"/>
        <p:cNvGrpSpPr/>
        <p:nvPr/>
      </p:nvGrpSpPr>
      <p:grpSpPr>
        <a:xfrm>
          <a:off x="0" y="0"/>
          <a:ext cx="0" cy="0"/>
          <a:chOff x="0" y="0"/>
          <a:chExt cx="0" cy="0"/>
        </a:xfrm>
      </p:grpSpPr>
      <p:sp>
        <p:nvSpPr>
          <p:cNvPr id="419" name="Google Shape;419;g2b5a9a3ad35_1_6"/>
          <p:cNvSpPr txBox="1"/>
          <p:nvPr>
            <p:ph type="title"/>
          </p:nvPr>
        </p:nvSpPr>
        <p:spPr>
          <a:xfrm>
            <a:off x="581192" y="702156"/>
            <a:ext cx="11029500" cy="1013700"/>
          </a:xfrm>
          <a:prstGeom prst="rect">
            <a:avLst/>
          </a:prstGeom>
          <a:solidFill>
            <a:srgbClr val="316F47"/>
          </a:solid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2800"/>
              <a:buFont typeface="Gill Sans"/>
              <a:buNone/>
            </a:pPr>
            <a:r>
              <a:rPr lang="en-US" sz="4000"/>
              <a:t>  PRACTICING CULTURAL CURIOSITY</a:t>
            </a:r>
            <a:endParaRPr sz="4000"/>
          </a:p>
        </p:txBody>
      </p:sp>
      <p:sp>
        <p:nvSpPr>
          <p:cNvPr id="420" name="Google Shape;420;g2b5a9a3ad35_1_6"/>
          <p:cNvSpPr txBox="1"/>
          <p:nvPr>
            <p:ph idx="1" type="body"/>
          </p:nvPr>
        </p:nvSpPr>
        <p:spPr>
          <a:xfrm>
            <a:off x="6094500" y="1618200"/>
            <a:ext cx="6927000" cy="5147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56"/>
              <a:buNone/>
            </a:pPr>
            <a:r>
              <a:rPr b="1" lang="en-US" sz="3000">
                <a:solidFill>
                  <a:schemeClr val="dk1"/>
                </a:solidFill>
              </a:rPr>
              <a:t>   Consider yourself to be </a:t>
            </a:r>
            <a:endParaRPr b="1" sz="3000">
              <a:solidFill>
                <a:schemeClr val="dk1"/>
              </a:solidFill>
            </a:endParaRPr>
          </a:p>
          <a:p>
            <a:pPr indent="0" lvl="0" marL="0" rtl="0" algn="l">
              <a:lnSpc>
                <a:spcPct val="100000"/>
              </a:lnSpc>
              <a:spcBef>
                <a:spcPts val="0"/>
              </a:spcBef>
              <a:spcAft>
                <a:spcPts val="0"/>
              </a:spcAft>
              <a:buSzPts val="1656"/>
              <a:buNone/>
            </a:pPr>
            <a:r>
              <a:rPr b="1" lang="en-US" sz="3000">
                <a:solidFill>
                  <a:schemeClr val="dk1"/>
                </a:solidFill>
              </a:rPr>
              <a:t>   both teacher and learner </a:t>
            </a:r>
            <a:endParaRPr b="1" sz="3000">
              <a:solidFill>
                <a:schemeClr val="dk1"/>
              </a:solidFill>
            </a:endParaRPr>
          </a:p>
          <a:p>
            <a:pPr indent="0" lvl="0" marL="0" rtl="0" algn="l">
              <a:lnSpc>
                <a:spcPct val="100000"/>
              </a:lnSpc>
              <a:spcBef>
                <a:spcPts val="0"/>
              </a:spcBef>
              <a:spcAft>
                <a:spcPts val="0"/>
              </a:spcAft>
              <a:buSzPts val="1656"/>
              <a:buNone/>
            </a:pPr>
            <a:r>
              <a:rPr b="1" lang="en-US" sz="3000">
                <a:solidFill>
                  <a:schemeClr val="dk1"/>
                </a:solidFill>
              </a:rPr>
              <a:t>   of one’s culture!</a:t>
            </a:r>
            <a:endParaRPr b="1" sz="3000">
              <a:solidFill>
                <a:schemeClr val="dk1"/>
              </a:solidFill>
            </a:endParaRPr>
          </a:p>
          <a:p>
            <a:pPr indent="0" lvl="0" marL="0" rtl="0" algn="l">
              <a:lnSpc>
                <a:spcPct val="100000"/>
              </a:lnSpc>
              <a:spcBef>
                <a:spcPts val="0"/>
              </a:spcBef>
              <a:spcAft>
                <a:spcPts val="0"/>
              </a:spcAft>
              <a:buSzPts val="1656"/>
              <a:buNone/>
            </a:pPr>
            <a:r>
              <a:t/>
            </a:r>
            <a:endParaRPr b="1" sz="2600">
              <a:solidFill>
                <a:schemeClr val="dk1"/>
              </a:solidFill>
            </a:endParaRPr>
          </a:p>
          <a:p>
            <a:pPr indent="-419100" lvl="0" marL="1371600" rtl="0" algn="l">
              <a:lnSpc>
                <a:spcPct val="100000"/>
              </a:lnSpc>
              <a:spcBef>
                <a:spcPts val="0"/>
              </a:spcBef>
              <a:spcAft>
                <a:spcPts val="0"/>
              </a:spcAft>
              <a:buClr>
                <a:srgbClr val="122446"/>
              </a:buClr>
              <a:buSzPts val="3000"/>
              <a:buFont typeface="Gill Sans"/>
              <a:buChar char="◼"/>
            </a:pPr>
            <a:r>
              <a:rPr lang="en-US" sz="3000">
                <a:solidFill>
                  <a:schemeClr val="dk1"/>
                </a:solidFill>
                <a:latin typeface="Gill Sans"/>
                <a:ea typeface="Gill Sans"/>
                <a:cs typeface="Gill Sans"/>
                <a:sym typeface="Gill Sans"/>
              </a:rPr>
              <a:t>Everyone is the master </a:t>
            </a:r>
            <a:endParaRPr sz="3000">
              <a:solidFill>
                <a:schemeClr val="dk1"/>
              </a:solidFill>
              <a:latin typeface="Gill Sans"/>
              <a:ea typeface="Gill Sans"/>
              <a:cs typeface="Gill Sans"/>
              <a:sym typeface="Gill Sans"/>
            </a:endParaRPr>
          </a:p>
          <a:p>
            <a:pPr indent="0" lvl="0" marL="1371600" rtl="0" algn="l">
              <a:lnSpc>
                <a:spcPct val="100000"/>
              </a:lnSpc>
              <a:spcBef>
                <a:spcPts val="0"/>
              </a:spcBef>
              <a:spcAft>
                <a:spcPts val="0"/>
              </a:spcAft>
              <a:buSzPts val="1656"/>
              <a:buNone/>
            </a:pPr>
            <a:r>
              <a:rPr lang="en-US" sz="3000">
                <a:solidFill>
                  <a:schemeClr val="dk1"/>
                </a:solidFill>
                <a:latin typeface="Gill Sans"/>
                <a:ea typeface="Gill Sans"/>
                <a:cs typeface="Gill Sans"/>
                <a:sym typeface="Gill Sans"/>
              </a:rPr>
              <a:t>of one’s own culture </a:t>
            </a:r>
            <a:endParaRPr sz="3000">
              <a:solidFill>
                <a:schemeClr val="dk1"/>
              </a:solidFill>
              <a:latin typeface="Gill Sans"/>
              <a:ea typeface="Gill Sans"/>
              <a:cs typeface="Gill Sans"/>
              <a:sym typeface="Gill Sans"/>
            </a:endParaRPr>
          </a:p>
          <a:p>
            <a:pPr indent="-419100" lvl="0" marL="1371600" rtl="0" algn="l">
              <a:lnSpc>
                <a:spcPct val="100000"/>
              </a:lnSpc>
              <a:spcBef>
                <a:spcPts val="0"/>
              </a:spcBef>
              <a:spcAft>
                <a:spcPts val="0"/>
              </a:spcAft>
              <a:buClr>
                <a:srgbClr val="122446"/>
              </a:buClr>
              <a:buSzPts val="3000"/>
              <a:buFont typeface="Gill Sans"/>
              <a:buChar char="◼"/>
            </a:pPr>
            <a:r>
              <a:rPr lang="en-US" sz="3000">
                <a:solidFill>
                  <a:schemeClr val="dk1"/>
                </a:solidFill>
                <a:latin typeface="Gill Sans"/>
                <a:ea typeface="Gill Sans"/>
                <a:cs typeface="Gill Sans"/>
                <a:sym typeface="Gill Sans"/>
              </a:rPr>
              <a:t>Learn about the personal </a:t>
            </a:r>
            <a:endParaRPr sz="3000">
              <a:solidFill>
                <a:schemeClr val="dk1"/>
              </a:solidFill>
              <a:latin typeface="Gill Sans"/>
              <a:ea typeface="Gill Sans"/>
              <a:cs typeface="Gill Sans"/>
              <a:sym typeface="Gill Sans"/>
            </a:endParaRPr>
          </a:p>
          <a:p>
            <a:pPr indent="457200" lvl="0" marL="914400" rtl="0" algn="l">
              <a:lnSpc>
                <a:spcPct val="100000"/>
              </a:lnSpc>
              <a:spcBef>
                <a:spcPts val="0"/>
              </a:spcBef>
              <a:spcAft>
                <a:spcPts val="0"/>
              </a:spcAft>
              <a:buSzPts val="1656"/>
              <a:buNone/>
            </a:pPr>
            <a:r>
              <a:rPr lang="en-US" sz="3000">
                <a:solidFill>
                  <a:schemeClr val="dk1"/>
                </a:solidFill>
                <a:latin typeface="Gill Sans"/>
                <a:ea typeface="Gill Sans"/>
                <a:cs typeface="Gill Sans"/>
                <a:sym typeface="Gill Sans"/>
              </a:rPr>
              <a:t>history of the resident</a:t>
            </a:r>
            <a:endParaRPr sz="3000">
              <a:solidFill>
                <a:schemeClr val="dk1"/>
              </a:solidFill>
              <a:latin typeface="Gill Sans"/>
              <a:ea typeface="Gill Sans"/>
              <a:cs typeface="Gill Sans"/>
              <a:sym typeface="Gill Sans"/>
            </a:endParaRPr>
          </a:p>
          <a:p>
            <a:pPr indent="-200844" lvl="0" marL="306000" rtl="0" algn="l">
              <a:lnSpc>
                <a:spcPct val="90000"/>
              </a:lnSpc>
              <a:spcBef>
                <a:spcPts val="360"/>
              </a:spcBef>
              <a:spcAft>
                <a:spcPts val="0"/>
              </a:spcAft>
              <a:buSzPts val="1335"/>
              <a:buNone/>
            </a:pPr>
            <a:r>
              <a:t/>
            </a:r>
            <a:endParaRPr sz="1625"/>
          </a:p>
        </p:txBody>
      </p:sp>
      <p:sp>
        <p:nvSpPr>
          <p:cNvPr id="421" name="Google Shape;421;g2b5a9a3ad35_1_6"/>
          <p:cNvSpPr txBox="1"/>
          <p:nvPr>
            <p:ph idx="12" type="sldNum"/>
          </p:nvPr>
        </p:nvSpPr>
        <p:spPr>
          <a:xfrm>
            <a:off x="10558300" y="6400800"/>
            <a:ext cx="1052400" cy="365100"/>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chemeClr val="accent2"/>
              </a:buClr>
              <a:buSzPts val="900"/>
              <a:buFont typeface="Gill Sans"/>
              <a:buNone/>
            </a:pPr>
            <a:fld id="{00000000-1234-1234-1234-123412341234}" type="slidenum">
              <a:rPr b="0" i="0" lang="en-US" u="none" cap="none" strike="noStrike">
                <a:latin typeface="Gill Sans"/>
                <a:ea typeface="Gill Sans"/>
                <a:cs typeface="Gill Sans"/>
                <a:sym typeface="Gill Sans"/>
              </a:rPr>
              <a:t>‹#›</a:t>
            </a:fld>
            <a:endParaRPr b="0" i="0" u="none" cap="none" strike="noStrike">
              <a:latin typeface="Gill Sans"/>
              <a:ea typeface="Gill Sans"/>
              <a:cs typeface="Gill Sans"/>
              <a:sym typeface="Gill Sans"/>
            </a:endParaRPr>
          </a:p>
        </p:txBody>
      </p:sp>
      <p:pic>
        <p:nvPicPr>
          <p:cNvPr id="422" name="Google Shape;422;g2b5a9a3ad35_1_6"/>
          <p:cNvPicPr preferRelativeResize="0"/>
          <p:nvPr/>
        </p:nvPicPr>
        <p:blipFill rotWithShape="1">
          <a:blip r:embed="rId3">
            <a:alphaModFix/>
          </a:blip>
          <a:srcRect b="0" l="0" r="0" t="0"/>
          <a:stretch/>
        </p:blipFill>
        <p:spPr>
          <a:xfrm>
            <a:off x="620662" y="2094700"/>
            <a:ext cx="5473838" cy="3649225"/>
          </a:xfrm>
          <a:prstGeom prst="rect">
            <a:avLst/>
          </a:prstGeom>
          <a:noFill/>
          <a:ln cap="sq" cmpd="thickThin" w="88900">
            <a:solidFill>
              <a:srgbClr val="000000"/>
            </a:solidFill>
            <a:prstDash val="solid"/>
            <a:miter lim="8000"/>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6" name="Shape 426"/>
        <p:cNvGrpSpPr/>
        <p:nvPr/>
      </p:nvGrpSpPr>
      <p:grpSpPr>
        <a:xfrm>
          <a:off x="0" y="0"/>
          <a:ext cx="0" cy="0"/>
          <a:chOff x="0" y="0"/>
          <a:chExt cx="0" cy="0"/>
        </a:xfrm>
      </p:grpSpPr>
      <p:sp>
        <p:nvSpPr>
          <p:cNvPr id="427" name="Google Shape;427;p12"/>
          <p:cNvSpPr txBox="1"/>
          <p:nvPr>
            <p:ph type="title"/>
          </p:nvPr>
        </p:nvSpPr>
        <p:spPr>
          <a:xfrm>
            <a:off x="581192" y="702156"/>
            <a:ext cx="11029616" cy="1013800"/>
          </a:xfrm>
          <a:prstGeom prst="rect">
            <a:avLst/>
          </a:prstGeom>
          <a:solidFill>
            <a:srgbClr val="FFC000"/>
          </a:solid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2800"/>
              <a:buFont typeface="Gill Sans"/>
              <a:buNone/>
            </a:pPr>
            <a:r>
              <a:t/>
            </a:r>
            <a:endParaRPr sz="4000"/>
          </a:p>
          <a:p>
            <a:pPr indent="0" lvl="0" marL="0" rtl="0" algn="l">
              <a:lnSpc>
                <a:spcPct val="100000"/>
              </a:lnSpc>
              <a:spcBef>
                <a:spcPts val="0"/>
              </a:spcBef>
              <a:spcAft>
                <a:spcPts val="0"/>
              </a:spcAft>
              <a:buClr>
                <a:schemeClr val="lt1"/>
              </a:buClr>
              <a:buSzPts val="2800"/>
              <a:buFont typeface="Gill Sans"/>
              <a:buNone/>
            </a:pPr>
            <a:r>
              <a:rPr lang="en-US" sz="4000"/>
              <a:t>  AWARENESS</a:t>
            </a:r>
            <a:endParaRPr sz="4000"/>
          </a:p>
        </p:txBody>
      </p:sp>
      <p:sp>
        <p:nvSpPr>
          <p:cNvPr id="428" name="Google Shape;428;p12"/>
          <p:cNvSpPr txBox="1"/>
          <p:nvPr>
            <p:ph idx="1" type="body"/>
          </p:nvPr>
        </p:nvSpPr>
        <p:spPr>
          <a:xfrm>
            <a:off x="6191298" y="2470639"/>
            <a:ext cx="5419510" cy="335866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576"/>
              <a:buNone/>
            </a:pPr>
            <a:r>
              <a:rPr i="1" lang="en-US" sz="3500"/>
              <a:t>“Biases are the stories we made up about people before we know who they actually are.”  - </a:t>
            </a:r>
            <a:endParaRPr i="1" sz="3500"/>
          </a:p>
          <a:p>
            <a:pPr indent="0" lvl="0" marL="0" rtl="0" algn="l">
              <a:lnSpc>
                <a:spcPct val="100000"/>
              </a:lnSpc>
              <a:spcBef>
                <a:spcPts val="0"/>
              </a:spcBef>
              <a:spcAft>
                <a:spcPts val="0"/>
              </a:spcAft>
              <a:buSzPts val="2576"/>
              <a:buNone/>
            </a:pPr>
            <a:r>
              <a:rPr i="1" lang="en-US" sz="3500"/>
              <a:t>Verna Myers</a:t>
            </a:r>
            <a:endParaRPr sz="2500"/>
          </a:p>
          <a:p>
            <a:pPr indent="-200844" lvl="0" marL="306000" rtl="0" algn="l">
              <a:lnSpc>
                <a:spcPct val="100000"/>
              </a:lnSpc>
              <a:spcBef>
                <a:spcPts val="960"/>
              </a:spcBef>
              <a:spcAft>
                <a:spcPts val="0"/>
              </a:spcAft>
              <a:buSzPts val="1656"/>
              <a:buNone/>
            </a:pPr>
            <a:r>
              <a:t/>
            </a:r>
            <a:endParaRPr/>
          </a:p>
        </p:txBody>
      </p:sp>
      <p:pic>
        <p:nvPicPr>
          <p:cNvPr descr="A group of men sitting on stairs&#10;&#10;Description automatically generated with medium confidence" id="429" name="Google Shape;429;p12"/>
          <p:cNvPicPr preferRelativeResize="0"/>
          <p:nvPr/>
        </p:nvPicPr>
        <p:blipFill rotWithShape="1">
          <a:blip r:embed="rId3">
            <a:alphaModFix/>
          </a:blip>
          <a:srcRect b="-2" l="0" r="1064" t="0"/>
          <a:stretch/>
        </p:blipFill>
        <p:spPr>
          <a:xfrm>
            <a:off x="657225" y="2361056"/>
            <a:ext cx="4962525" cy="3649219"/>
          </a:xfrm>
          <a:prstGeom prst="rect">
            <a:avLst/>
          </a:prstGeom>
          <a:noFill/>
          <a:ln cap="sq" cmpd="thickThin" w="88900">
            <a:solidFill>
              <a:srgbClr val="000000"/>
            </a:solidFill>
            <a:prstDash val="solid"/>
            <a:miter lim="800000"/>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3"/>
          <p:cNvSpPr txBox="1"/>
          <p:nvPr>
            <p:ph type="title"/>
          </p:nvPr>
        </p:nvSpPr>
        <p:spPr>
          <a:xfrm>
            <a:off x="581193" y="729658"/>
            <a:ext cx="11029616" cy="988332"/>
          </a:xfrm>
          <a:prstGeom prst="rect">
            <a:avLst/>
          </a:prstGeom>
          <a:solidFill>
            <a:srgbClr val="FFC000"/>
          </a:solid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2800"/>
              <a:buFont typeface="Gill Sans"/>
              <a:buNone/>
            </a:pPr>
            <a:r>
              <a:rPr lang="en-US" sz="4500"/>
              <a:t>  AWARENESS</a:t>
            </a:r>
            <a:endParaRPr sz="4500"/>
          </a:p>
        </p:txBody>
      </p:sp>
      <p:sp>
        <p:nvSpPr>
          <p:cNvPr id="436" name="Google Shape;436;p13"/>
          <p:cNvSpPr txBox="1"/>
          <p:nvPr>
            <p:ph idx="2" type="body"/>
          </p:nvPr>
        </p:nvSpPr>
        <p:spPr>
          <a:xfrm>
            <a:off x="753525" y="2900308"/>
            <a:ext cx="3675600" cy="1773300"/>
          </a:xfrm>
          <a:prstGeom prst="rect">
            <a:avLst/>
          </a:prstGeom>
          <a:noFill/>
          <a:ln>
            <a:noFill/>
          </a:ln>
        </p:spPr>
        <p:txBody>
          <a:bodyPr anchorCtr="0" anchor="t" bIns="45700" lIns="91425" spcFirstLastPara="1" rIns="91425" wrap="square" tIns="45700">
            <a:normAutofit/>
          </a:bodyPr>
          <a:lstStyle/>
          <a:p>
            <a:pPr indent="-293564" lvl="0" marL="306000" rtl="0" algn="l">
              <a:lnSpc>
                <a:spcPct val="100000"/>
              </a:lnSpc>
              <a:spcBef>
                <a:spcPts val="0"/>
              </a:spcBef>
              <a:spcAft>
                <a:spcPts val="0"/>
              </a:spcAft>
              <a:buClr>
                <a:srgbClr val="122446"/>
              </a:buClr>
              <a:buSzPts val="2616"/>
              <a:buChar char="◼"/>
            </a:pPr>
            <a:r>
              <a:rPr b="1" lang="en-US" sz="2808">
                <a:solidFill>
                  <a:schemeClr val="dk1"/>
                </a:solidFill>
              </a:rPr>
              <a:t>Bias</a:t>
            </a:r>
            <a:r>
              <a:rPr lang="en-US" sz="2808">
                <a:solidFill>
                  <a:schemeClr val="dk1"/>
                </a:solidFill>
              </a:rPr>
              <a:t>:  An attitude of feeling about a specific group </a:t>
            </a:r>
            <a:endParaRPr sz="2208">
              <a:solidFill>
                <a:schemeClr val="dk1"/>
              </a:solidFill>
            </a:endParaRPr>
          </a:p>
          <a:p>
            <a:pPr indent="0" lvl="0" marL="0" rtl="0" algn="l">
              <a:lnSpc>
                <a:spcPct val="100000"/>
              </a:lnSpc>
              <a:spcBef>
                <a:spcPts val="1200"/>
              </a:spcBef>
              <a:spcAft>
                <a:spcPts val="0"/>
              </a:spcAft>
              <a:buSzPts val="2208"/>
              <a:buNone/>
            </a:pPr>
            <a:r>
              <a:t/>
            </a:r>
            <a:endParaRPr sz="2400"/>
          </a:p>
          <a:p>
            <a:pPr indent="-200844" lvl="0" marL="306000" rtl="0" algn="l">
              <a:lnSpc>
                <a:spcPct val="100000"/>
              </a:lnSpc>
              <a:spcBef>
                <a:spcPts val="360"/>
              </a:spcBef>
              <a:spcAft>
                <a:spcPts val="0"/>
              </a:spcAft>
              <a:buSzPts val="1656"/>
              <a:buNone/>
            </a:pPr>
            <a:r>
              <a:t/>
            </a:r>
            <a:endParaRPr/>
          </a:p>
        </p:txBody>
      </p:sp>
      <p:sp>
        <p:nvSpPr>
          <p:cNvPr id="437" name="Google Shape;437;p13"/>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903163"/>
              </a:buClr>
              <a:buSzPts val="900"/>
              <a:buFont typeface="Gill Sans"/>
              <a:buNone/>
            </a:pPr>
            <a:fld id="{00000000-1234-1234-1234-123412341234}" type="slidenum">
              <a:rPr b="0" i="0" lang="en-US" sz="900" u="none" cap="none" strike="noStrike">
                <a:solidFill>
                  <a:srgbClr val="903163"/>
                </a:solidFill>
                <a:latin typeface="Gill Sans"/>
                <a:ea typeface="Gill Sans"/>
                <a:cs typeface="Gill Sans"/>
                <a:sym typeface="Gill Sans"/>
              </a:rPr>
              <a:t>‹#›</a:t>
            </a:fld>
            <a:endParaRPr b="0" i="0" sz="900" u="none" cap="none" strike="noStrike">
              <a:solidFill>
                <a:srgbClr val="903163"/>
              </a:solidFill>
              <a:latin typeface="Gill Sans"/>
              <a:ea typeface="Gill Sans"/>
              <a:cs typeface="Gill Sans"/>
              <a:sym typeface="Gill Sans"/>
            </a:endParaRPr>
          </a:p>
        </p:txBody>
      </p:sp>
      <p:pic>
        <p:nvPicPr>
          <p:cNvPr id="438" name="Google Shape;438;p13"/>
          <p:cNvPicPr preferRelativeResize="0"/>
          <p:nvPr/>
        </p:nvPicPr>
        <p:blipFill rotWithShape="1">
          <a:blip r:embed="rId3">
            <a:alphaModFix/>
          </a:blip>
          <a:srcRect b="0" l="0" r="0" t="0"/>
          <a:stretch/>
        </p:blipFill>
        <p:spPr>
          <a:xfrm>
            <a:off x="8481210" y="4495749"/>
            <a:ext cx="3676050" cy="2135291"/>
          </a:xfrm>
          <a:prstGeom prst="rect">
            <a:avLst/>
          </a:prstGeom>
          <a:noFill/>
          <a:ln>
            <a:noFill/>
          </a:ln>
        </p:spPr>
      </p:pic>
      <p:pic>
        <p:nvPicPr>
          <p:cNvPr id="439" name="Google Shape;439;p13"/>
          <p:cNvPicPr preferRelativeResize="0"/>
          <p:nvPr/>
        </p:nvPicPr>
        <p:blipFill rotWithShape="1">
          <a:blip r:embed="rId4">
            <a:alphaModFix/>
          </a:blip>
          <a:srcRect b="0" l="0" r="0" t="0"/>
          <a:stretch/>
        </p:blipFill>
        <p:spPr>
          <a:xfrm>
            <a:off x="841210" y="4606688"/>
            <a:ext cx="3587934" cy="1981302"/>
          </a:xfrm>
          <a:prstGeom prst="rect">
            <a:avLst/>
          </a:prstGeom>
          <a:noFill/>
          <a:ln>
            <a:noFill/>
          </a:ln>
        </p:spPr>
      </p:pic>
      <p:sp>
        <p:nvSpPr>
          <p:cNvPr id="440" name="Google Shape;440;p13"/>
          <p:cNvSpPr txBox="1"/>
          <p:nvPr/>
        </p:nvSpPr>
        <p:spPr>
          <a:xfrm>
            <a:off x="4452408" y="2840158"/>
            <a:ext cx="4028802" cy="3907656"/>
          </a:xfrm>
          <a:prstGeom prst="rect">
            <a:avLst/>
          </a:prstGeom>
          <a:noFill/>
          <a:ln>
            <a:noFill/>
          </a:ln>
        </p:spPr>
        <p:txBody>
          <a:bodyPr anchorCtr="0" anchor="t" bIns="45700" lIns="91425" spcFirstLastPara="1" rIns="91425" wrap="square" tIns="45700">
            <a:normAutofit/>
          </a:bodyPr>
          <a:lstStyle/>
          <a:p>
            <a:pPr indent="-306000" lvl="0" marL="306000" marR="0" rtl="0" algn="l">
              <a:lnSpc>
                <a:spcPct val="100000"/>
              </a:lnSpc>
              <a:spcBef>
                <a:spcPts val="0"/>
              </a:spcBef>
              <a:spcAft>
                <a:spcPts val="0"/>
              </a:spcAft>
              <a:buClr>
                <a:schemeClr val="dk1"/>
              </a:buClr>
              <a:buSzPts val="2308"/>
              <a:buFont typeface="Noto Sans Symbols"/>
              <a:buChar char="◼"/>
            </a:pPr>
            <a:r>
              <a:rPr b="1" i="0" lang="en-US" sz="2500" u="none" cap="none" strike="noStrike">
                <a:solidFill>
                  <a:schemeClr val="dk1"/>
                </a:solidFill>
                <a:latin typeface="Gill Sans"/>
                <a:ea typeface="Gill Sans"/>
                <a:cs typeface="Gill Sans"/>
                <a:sym typeface="Gill Sans"/>
              </a:rPr>
              <a:t>Stereotype:</a:t>
            </a:r>
            <a:r>
              <a:rPr b="0" i="0" lang="en-US" sz="2500" u="none" cap="none" strike="noStrike">
                <a:solidFill>
                  <a:schemeClr val="dk1"/>
                </a:solidFill>
                <a:latin typeface="Gill Sans"/>
                <a:ea typeface="Gill Sans"/>
                <a:cs typeface="Gill Sans"/>
                <a:sym typeface="Gill Sans"/>
              </a:rPr>
              <a:t>  A thought that is generalized about a specific group</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accent2"/>
              </a:buClr>
              <a:buSzPts val="2208"/>
              <a:buFont typeface="Noto Sans Symbols"/>
              <a:buNone/>
            </a:pPr>
            <a:r>
              <a:t/>
            </a:r>
            <a:endParaRPr b="0" i="0" sz="2400" u="none" cap="none" strike="noStrike">
              <a:solidFill>
                <a:schemeClr val="dk2"/>
              </a:solidFill>
              <a:latin typeface="Gill Sans"/>
              <a:ea typeface="Gill Sans"/>
              <a:cs typeface="Gill Sans"/>
              <a:sym typeface="Gill Sans"/>
            </a:endParaRPr>
          </a:p>
          <a:p>
            <a:pPr indent="-200844" lvl="0" marL="306000" marR="0" rtl="0" algn="l">
              <a:lnSpc>
                <a:spcPct val="100000"/>
              </a:lnSpc>
              <a:spcBef>
                <a:spcPts val="360"/>
              </a:spcBef>
              <a:spcAft>
                <a:spcPts val="0"/>
              </a:spcAft>
              <a:buClr>
                <a:schemeClr val="accent2"/>
              </a:buClr>
              <a:buSzPts val="1656"/>
              <a:buFont typeface="Noto Sans Symbols"/>
              <a:buNone/>
            </a:pPr>
            <a:r>
              <a:t/>
            </a:r>
            <a:endParaRPr b="0" i="0" sz="1800" u="none" cap="none" strike="noStrike">
              <a:solidFill>
                <a:schemeClr val="dk2"/>
              </a:solidFill>
              <a:latin typeface="Gill Sans"/>
              <a:ea typeface="Gill Sans"/>
              <a:cs typeface="Gill Sans"/>
              <a:sym typeface="Gill Sans"/>
            </a:endParaRPr>
          </a:p>
        </p:txBody>
      </p:sp>
      <p:sp>
        <p:nvSpPr>
          <p:cNvPr id="441" name="Google Shape;441;p13"/>
          <p:cNvSpPr txBox="1"/>
          <p:nvPr/>
        </p:nvSpPr>
        <p:spPr>
          <a:xfrm>
            <a:off x="809900" y="2142750"/>
            <a:ext cx="10648500" cy="77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208"/>
              <a:buFont typeface="Noto Sans Symbols"/>
              <a:buNone/>
            </a:pPr>
            <a:r>
              <a:rPr b="1" i="0" lang="en-US" sz="3100" u="none" cap="none" strike="noStrike">
                <a:solidFill>
                  <a:schemeClr val="dk2"/>
                </a:solidFill>
                <a:latin typeface="Gill Sans"/>
                <a:ea typeface="Gill Sans"/>
                <a:cs typeface="Gill Sans"/>
                <a:sym typeface="Gill Sans"/>
              </a:rPr>
              <a:t>What are bias, prejudice, and discrimination?</a:t>
            </a:r>
            <a:endParaRPr b="0" i="0" sz="2100" u="none" cap="none" strike="noStrike">
              <a:solidFill>
                <a:srgbClr val="000000"/>
              </a:solidFill>
              <a:latin typeface="Gill Sans"/>
              <a:ea typeface="Gill Sans"/>
              <a:cs typeface="Gill Sans"/>
              <a:sym typeface="Gill Sans"/>
            </a:endParaRPr>
          </a:p>
          <a:p>
            <a:pPr indent="0" lvl="0" marL="0" marR="0" rtl="0" algn="l">
              <a:lnSpc>
                <a:spcPct val="100000"/>
              </a:lnSpc>
              <a:spcBef>
                <a:spcPts val="1800"/>
              </a:spcBef>
              <a:spcAft>
                <a:spcPts val="0"/>
              </a:spcAft>
              <a:buClr>
                <a:schemeClr val="accent2"/>
              </a:buClr>
              <a:buSzPts val="2208"/>
              <a:buFont typeface="Noto Sans Symbols"/>
              <a:buNone/>
            </a:pPr>
            <a:r>
              <a:t/>
            </a:r>
            <a:endParaRPr b="0" i="0" sz="7405" u="none" cap="none" strike="noStrike">
              <a:solidFill>
                <a:schemeClr val="dk2"/>
              </a:solidFill>
              <a:latin typeface="Gill Sans"/>
              <a:ea typeface="Gill Sans"/>
              <a:cs typeface="Gill Sans"/>
              <a:sym typeface="Gill Sans"/>
            </a:endParaRPr>
          </a:p>
        </p:txBody>
      </p:sp>
      <p:sp>
        <p:nvSpPr>
          <p:cNvPr id="442" name="Google Shape;442;p13"/>
          <p:cNvSpPr txBox="1"/>
          <p:nvPr/>
        </p:nvSpPr>
        <p:spPr>
          <a:xfrm>
            <a:off x="8377297" y="2900322"/>
            <a:ext cx="4028802" cy="3907656"/>
          </a:xfrm>
          <a:prstGeom prst="rect">
            <a:avLst/>
          </a:prstGeom>
          <a:noFill/>
          <a:ln>
            <a:noFill/>
          </a:ln>
        </p:spPr>
        <p:txBody>
          <a:bodyPr anchorCtr="0" anchor="t" bIns="45700" lIns="91425" spcFirstLastPara="1" rIns="91425" wrap="square" tIns="45700">
            <a:normAutofit/>
          </a:bodyPr>
          <a:lstStyle/>
          <a:p>
            <a:pPr indent="-306000" lvl="0" marL="306000" marR="0" rtl="0" algn="l">
              <a:lnSpc>
                <a:spcPct val="100000"/>
              </a:lnSpc>
              <a:spcBef>
                <a:spcPts val="0"/>
              </a:spcBef>
              <a:spcAft>
                <a:spcPts val="0"/>
              </a:spcAft>
              <a:buClr>
                <a:srgbClr val="122446"/>
              </a:buClr>
              <a:buSzPts val="2308"/>
              <a:buFont typeface="Noto Sans Symbols"/>
              <a:buChar char="◼"/>
            </a:pPr>
            <a:r>
              <a:rPr b="1" i="0" lang="en-US" sz="2500" u="none" cap="none" strike="noStrike">
                <a:solidFill>
                  <a:schemeClr val="dk1"/>
                </a:solidFill>
                <a:latin typeface="Gill Sans"/>
                <a:ea typeface="Gill Sans"/>
                <a:cs typeface="Gill Sans"/>
                <a:sym typeface="Gill Sans"/>
              </a:rPr>
              <a:t>Discrimination:  </a:t>
            </a:r>
            <a:r>
              <a:rPr b="0" i="0" lang="en-US" sz="2500" u="none" cap="none" strike="noStrike">
                <a:solidFill>
                  <a:schemeClr val="dk1"/>
                </a:solidFill>
                <a:latin typeface="Gill Sans"/>
                <a:ea typeface="Gill Sans"/>
                <a:cs typeface="Gill Sans"/>
                <a:sym typeface="Gill Sans"/>
              </a:rPr>
              <a:t>A behavior based on biased attitudes</a:t>
            </a:r>
            <a:endParaRPr b="0" i="0" sz="1500" u="none" cap="none" strike="noStrike">
              <a:solidFill>
                <a:schemeClr val="dk1"/>
              </a:solidFill>
              <a:latin typeface="Arial"/>
              <a:ea typeface="Arial"/>
              <a:cs typeface="Arial"/>
              <a:sym typeface="Arial"/>
            </a:endParaRPr>
          </a:p>
          <a:p>
            <a:pPr indent="-165792" lvl="0" marL="306000" marR="0" rtl="0" algn="l">
              <a:lnSpc>
                <a:spcPct val="100000"/>
              </a:lnSpc>
              <a:spcBef>
                <a:spcPts val="1200"/>
              </a:spcBef>
              <a:spcAft>
                <a:spcPts val="0"/>
              </a:spcAft>
              <a:buClr>
                <a:schemeClr val="accent2"/>
              </a:buClr>
              <a:buSzPts val="2208"/>
              <a:buFont typeface="Noto Sans Symbols"/>
              <a:buNone/>
            </a:pPr>
            <a:r>
              <a:t/>
            </a:r>
            <a:endParaRPr b="0" i="0" sz="2400" u="none" cap="none" strike="noStrike">
              <a:solidFill>
                <a:schemeClr val="dk2"/>
              </a:solidFill>
              <a:latin typeface="Gill Sans"/>
              <a:ea typeface="Gill Sans"/>
              <a:cs typeface="Gill Sans"/>
              <a:sym typeface="Gill Sans"/>
            </a:endParaRPr>
          </a:p>
          <a:p>
            <a:pPr indent="-200844" lvl="0" marL="306000" marR="0" rtl="0" algn="l">
              <a:lnSpc>
                <a:spcPct val="100000"/>
              </a:lnSpc>
              <a:spcBef>
                <a:spcPts val="360"/>
              </a:spcBef>
              <a:spcAft>
                <a:spcPts val="0"/>
              </a:spcAft>
              <a:buClr>
                <a:schemeClr val="accent2"/>
              </a:buClr>
              <a:buSzPts val="1656"/>
              <a:buFont typeface="Noto Sans Symbols"/>
              <a:buNone/>
            </a:pPr>
            <a:r>
              <a:t/>
            </a:r>
            <a:endParaRPr b="0" i="0" sz="1800" u="none" cap="none" strike="noStrike">
              <a:solidFill>
                <a:schemeClr val="dk2"/>
              </a:solidFill>
              <a:latin typeface="Gill Sans"/>
              <a:ea typeface="Gill Sans"/>
              <a:cs typeface="Gill Sans"/>
              <a:sym typeface="Gill Sans"/>
            </a:endParaRPr>
          </a:p>
        </p:txBody>
      </p:sp>
      <p:pic>
        <p:nvPicPr>
          <p:cNvPr id="443" name="Google Shape;443;p13"/>
          <p:cNvPicPr preferRelativeResize="0"/>
          <p:nvPr/>
        </p:nvPicPr>
        <p:blipFill rotWithShape="1">
          <a:blip r:embed="rId5">
            <a:alphaModFix/>
          </a:blip>
          <a:srcRect b="0" l="0" r="0" t="0"/>
          <a:stretch/>
        </p:blipFill>
        <p:spPr>
          <a:xfrm>
            <a:off x="4530775" y="4613560"/>
            <a:ext cx="3744909" cy="196759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14"/>
          <p:cNvSpPr txBox="1"/>
          <p:nvPr>
            <p:ph type="title"/>
          </p:nvPr>
        </p:nvSpPr>
        <p:spPr>
          <a:xfrm>
            <a:off x="581193" y="729658"/>
            <a:ext cx="11029616" cy="988332"/>
          </a:xfrm>
          <a:prstGeom prst="rect">
            <a:avLst/>
          </a:prstGeom>
          <a:solidFill>
            <a:srgbClr val="FFC000"/>
          </a:solid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2800"/>
              <a:buFont typeface="Gill Sans"/>
              <a:buNone/>
            </a:pPr>
            <a:r>
              <a:rPr lang="en-US" sz="4000"/>
              <a:t>  AWARENESS</a:t>
            </a:r>
            <a:endParaRPr sz="4000"/>
          </a:p>
        </p:txBody>
      </p:sp>
      <p:sp>
        <p:nvSpPr>
          <p:cNvPr id="450" name="Google Shape;450;p14"/>
          <p:cNvSpPr txBox="1"/>
          <p:nvPr>
            <p:ph idx="1" type="body"/>
          </p:nvPr>
        </p:nvSpPr>
        <p:spPr>
          <a:xfrm>
            <a:off x="1008925" y="2658049"/>
            <a:ext cx="5087075" cy="53600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576"/>
              <a:buNone/>
            </a:pPr>
            <a:r>
              <a:rPr b="1" lang="en-US" sz="3400">
                <a:solidFill>
                  <a:schemeClr val="dk1"/>
                </a:solidFill>
              </a:rPr>
              <a:t>Exercise: Think &amp; Share</a:t>
            </a:r>
            <a:endParaRPr b="1" sz="2800">
              <a:solidFill>
                <a:schemeClr val="dk1"/>
              </a:solidFill>
            </a:endParaRPr>
          </a:p>
          <a:p>
            <a:pPr indent="0" lvl="0" marL="0" rtl="0" algn="l">
              <a:lnSpc>
                <a:spcPct val="100000"/>
              </a:lnSpc>
              <a:spcBef>
                <a:spcPts val="1040"/>
              </a:spcBef>
              <a:spcAft>
                <a:spcPts val="0"/>
              </a:spcAft>
              <a:buSzPts val="2024"/>
              <a:buNone/>
            </a:pPr>
            <a:r>
              <a:t/>
            </a:r>
            <a:endParaRPr/>
          </a:p>
        </p:txBody>
      </p:sp>
      <p:sp>
        <p:nvSpPr>
          <p:cNvPr id="451" name="Google Shape;451;p14"/>
          <p:cNvSpPr txBox="1"/>
          <p:nvPr>
            <p:ph idx="2" type="body"/>
          </p:nvPr>
        </p:nvSpPr>
        <p:spPr>
          <a:xfrm>
            <a:off x="945750" y="2847200"/>
            <a:ext cx="10912200" cy="3523200"/>
          </a:xfrm>
          <a:prstGeom prst="rect">
            <a:avLst/>
          </a:prstGeom>
          <a:noFill/>
          <a:ln>
            <a:noFill/>
          </a:ln>
        </p:spPr>
        <p:txBody>
          <a:bodyPr anchorCtr="0" anchor="t" bIns="45700" lIns="91425" spcFirstLastPara="1" rIns="91425" wrap="square" tIns="45700">
            <a:normAutofit/>
          </a:bodyPr>
          <a:lstStyle/>
          <a:p>
            <a:pPr indent="-419100" lvl="0" marL="457200" rtl="0" algn="l">
              <a:lnSpc>
                <a:spcPct val="100000"/>
              </a:lnSpc>
              <a:spcBef>
                <a:spcPts val="0"/>
              </a:spcBef>
              <a:spcAft>
                <a:spcPts val="0"/>
              </a:spcAft>
              <a:buClr>
                <a:srgbClr val="173160"/>
              </a:buClr>
              <a:buSzPts val="3000"/>
              <a:buChar char="◼"/>
            </a:pPr>
            <a:r>
              <a:rPr lang="en-US" sz="3000">
                <a:solidFill>
                  <a:schemeClr val="dk1"/>
                </a:solidFill>
              </a:rPr>
              <a:t>Think about a time when you have experienced bias in the forms we discussed?</a:t>
            </a:r>
            <a:endParaRPr sz="3000">
              <a:solidFill>
                <a:schemeClr val="dk1"/>
              </a:solidFill>
            </a:endParaRPr>
          </a:p>
          <a:p>
            <a:pPr indent="-419100" lvl="0" marL="457200" rtl="0" algn="l">
              <a:lnSpc>
                <a:spcPct val="100000"/>
              </a:lnSpc>
              <a:spcBef>
                <a:spcPts val="0"/>
              </a:spcBef>
              <a:spcAft>
                <a:spcPts val="0"/>
              </a:spcAft>
              <a:buClr>
                <a:srgbClr val="173160"/>
              </a:buClr>
              <a:buSzPts val="3000"/>
              <a:buChar char="◼"/>
            </a:pPr>
            <a:r>
              <a:rPr lang="en-US" sz="3000">
                <a:solidFill>
                  <a:schemeClr val="dk1"/>
                </a:solidFill>
              </a:rPr>
              <a:t>How did you feel? What did you wish could be different?</a:t>
            </a:r>
            <a:endParaRPr sz="3000">
              <a:solidFill>
                <a:schemeClr val="dk1"/>
              </a:solidFill>
            </a:endParaRPr>
          </a:p>
          <a:p>
            <a:pPr indent="-200844" lvl="0" marL="306000" rtl="0" algn="l">
              <a:lnSpc>
                <a:spcPct val="150000"/>
              </a:lnSpc>
              <a:spcBef>
                <a:spcPts val="360"/>
              </a:spcBef>
              <a:spcAft>
                <a:spcPts val="0"/>
              </a:spcAft>
              <a:buSzPts val="1656"/>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6" name="Shape 456"/>
        <p:cNvGrpSpPr/>
        <p:nvPr/>
      </p:nvGrpSpPr>
      <p:grpSpPr>
        <a:xfrm>
          <a:off x="0" y="0"/>
          <a:ext cx="0" cy="0"/>
          <a:chOff x="0" y="0"/>
          <a:chExt cx="0" cy="0"/>
        </a:xfrm>
      </p:grpSpPr>
      <p:sp>
        <p:nvSpPr>
          <p:cNvPr id="457" name="Google Shape;457;p15"/>
          <p:cNvSpPr txBox="1"/>
          <p:nvPr>
            <p:ph type="title"/>
          </p:nvPr>
        </p:nvSpPr>
        <p:spPr>
          <a:xfrm>
            <a:off x="581192" y="702156"/>
            <a:ext cx="11029500" cy="1013700"/>
          </a:xfrm>
          <a:prstGeom prst="rect">
            <a:avLst/>
          </a:prstGeom>
          <a:solidFill>
            <a:srgbClr val="FFC000"/>
          </a:solid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FFFF"/>
              </a:buClr>
              <a:buSzPts val="2800"/>
              <a:buFont typeface="Gill Sans"/>
              <a:buNone/>
            </a:pPr>
            <a:r>
              <a:rPr lang="en-US" sz="4000">
                <a:solidFill>
                  <a:srgbClr val="FFFFFF"/>
                </a:solidFill>
              </a:rPr>
              <a:t>  PRACTICE AWARENESS</a:t>
            </a:r>
            <a:endParaRPr sz="4000"/>
          </a:p>
        </p:txBody>
      </p:sp>
      <p:sp>
        <p:nvSpPr>
          <p:cNvPr id="458" name="Google Shape;458;p15"/>
          <p:cNvSpPr txBox="1"/>
          <p:nvPr>
            <p:ph idx="1" type="body"/>
          </p:nvPr>
        </p:nvSpPr>
        <p:spPr>
          <a:xfrm>
            <a:off x="5342294" y="2277834"/>
            <a:ext cx="6444900" cy="3678300"/>
          </a:xfrm>
          <a:prstGeom prst="rect">
            <a:avLst/>
          </a:prstGeom>
          <a:noFill/>
          <a:ln>
            <a:noFill/>
          </a:ln>
        </p:spPr>
        <p:txBody>
          <a:bodyPr anchorCtr="0" anchor="ctr" bIns="45700" lIns="91425" spcFirstLastPara="1" rIns="91425" wrap="square" tIns="45700">
            <a:normAutofit/>
          </a:bodyPr>
          <a:lstStyle/>
          <a:p>
            <a:pPr indent="-419100" lvl="0" marL="457200" rtl="0" algn="l">
              <a:lnSpc>
                <a:spcPct val="100000"/>
              </a:lnSpc>
              <a:spcBef>
                <a:spcPts val="0"/>
              </a:spcBef>
              <a:spcAft>
                <a:spcPts val="0"/>
              </a:spcAft>
              <a:buClr>
                <a:srgbClr val="122446"/>
              </a:buClr>
              <a:buSzPts val="3000"/>
              <a:buChar char="◼"/>
            </a:pPr>
            <a:r>
              <a:rPr b="1" lang="en-US" sz="3500">
                <a:solidFill>
                  <a:schemeClr val="dk1"/>
                </a:solidFill>
              </a:rPr>
              <a:t>S</a:t>
            </a:r>
            <a:r>
              <a:rPr lang="en-US" sz="3100">
                <a:solidFill>
                  <a:schemeClr val="dk1"/>
                </a:solidFill>
              </a:rPr>
              <a:t>top what you're doing.</a:t>
            </a:r>
            <a:endParaRPr sz="2500">
              <a:solidFill>
                <a:schemeClr val="dk1"/>
              </a:solidFill>
            </a:endParaRPr>
          </a:p>
          <a:p>
            <a:pPr indent="-419100" lvl="0" marL="457200" rtl="0" algn="l">
              <a:lnSpc>
                <a:spcPct val="100000"/>
              </a:lnSpc>
              <a:spcBef>
                <a:spcPts val="0"/>
              </a:spcBef>
              <a:spcAft>
                <a:spcPts val="0"/>
              </a:spcAft>
              <a:buClr>
                <a:srgbClr val="122446"/>
              </a:buClr>
              <a:buSzPts val="3000"/>
              <a:buChar char="◼"/>
            </a:pPr>
            <a:r>
              <a:rPr b="1" lang="en-US" sz="3500">
                <a:solidFill>
                  <a:schemeClr val="dk1"/>
                </a:solidFill>
              </a:rPr>
              <a:t>T</a:t>
            </a:r>
            <a:r>
              <a:rPr lang="en-US" sz="3100">
                <a:solidFill>
                  <a:schemeClr val="dk1"/>
                </a:solidFill>
              </a:rPr>
              <a:t>ake some slow, deep breaths.</a:t>
            </a:r>
            <a:endParaRPr sz="2500">
              <a:solidFill>
                <a:schemeClr val="dk1"/>
              </a:solidFill>
            </a:endParaRPr>
          </a:p>
          <a:p>
            <a:pPr indent="-419100" lvl="0" marL="457200" rtl="0" algn="l">
              <a:lnSpc>
                <a:spcPct val="100000"/>
              </a:lnSpc>
              <a:spcBef>
                <a:spcPts val="0"/>
              </a:spcBef>
              <a:spcAft>
                <a:spcPts val="0"/>
              </a:spcAft>
              <a:buClr>
                <a:srgbClr val="122446"/>
              </a:buClr>
              <a:buSzPts val="3000"/>
              <a:buChar char="◼"/>
            </a:pPr>
            <a:r>
              <a:rPr b="1" lang="en-US" sz="3500">
                <a:solidFill>
                  <a:schemeClr val="dk1"/>
                </a:solidFill>
              </a:rPr>
              <a:t>O</a:t>
            </a:r>
            <a:r>
              <a:rPr lang="en-US" sz="3100">
                <a:solidFill>
                  <a:schemeClr val="dk1"/>
                </a:solidFill>
              </a:rPr>
              <a:t>bserve your thoughts, feelings, and assumptions.</a:t>
            </a:r>
            <a:endParaRPr sz="2500">
              <a:solidFill>
                <a:schemeClr val="dk1"/>
              </a:solidFill>
            </a:endParaRPr>
          </a:p>
          <a:p>
            <a:pPr indent="-419100" lvl="0" marL="457200" rtl="0" algn="l">
              <a:lnSpc>
                <a:spcPct val="100000"/>
              </a:lnSpc>
              <a:spcBef>
                <a:spcPts val="0"/>
              </a:spcBef>
              <a:spcAft>
                <a:spcPts val="0"/>
              </a:spcAft>
              <a:buClr>
                <a:srgbClr val="122446"/>
              </a:buClr>
              <a:buSzPts val="3000"/>
              <a:buChar char="◼"/>
            </a:pPr>
            <a:r>
              <a:rPr b="1" lang="en-US" sz="3500">
                <a:solidFill>
                  <a:schemeClr val="dk1"/>
                </a:solidFill>
              </a:rPr>
              <a:t>P</a:t>
            </a:r>
            <a:r>
              <a:rPr lang="en-US" sz="3100">
                <a:solidFill>
                  <a:schemeClr val="dk1"/>
                </a:solidFill>
              </a:rPr>
              <a:t>roceed with resident care</a:t>
            </a:r>
            <a:endParaRPr sz="2500">
              <a:solidFill>
                <a:schemeClr val="dk1"/>
              </a:solidFill>
            </a:endParaRPr>
          </a:p>
          <a:p>
            <a:pPr indent="-200844" lvl="0" marL="306000" rtl="0" algn="l">
              <a:lnSpc>
                <a:spcPct val="100000"/>
              </a:lnSpc>
              <a:spcBef>
                <a:spcPts val="360"/>
              </a:spcBef>
              <a:spcAft>
                <a:spcPts val="0"/>
              </a:spcAft>
              <a:buSzPts val="1656"/>
              <a:buNone/>
            </a:pPr>
            <a:r>
              <a:t/>
            </a:r>
            <a:endParaRPr/>
          </a:p>
        </p:txBody>
      </p:sp>
      <p:sp>
        <p:nvSpPr>
          <p:cNvPr id="459" name="Google Shape;459;p15"/>
          <p:cNvSpPr txBox="1"/>
          <p:nvPr>
            <p:ph idx="12" type="sldNum"/>
          </p:nvPr>
        </p:nvSpPr>
        <p:spPr>
          <a:xfrm>
            <a:off x="7264399" y="5956137"/>
            <a:ext cx="544875"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903163"/>
              </a:buClr>
              <a:buSzPts val="900"/>
              <a:buFont typeface="Gill Sans"/>
              <a:buNone/>
            </a:pPr>
            <a:fld id="{00000000-1234-1234-1234-123412341234}" type="slidenum">
              <a:rPr b="0" i="0" lang="en-US" sz="900" u="none" cap="none" strike="noStrike">
                <a:solidFill>
                  <a:srgbClr val="903163"/>
                </a:solidFill>
                <a:latin typeface="Gill Sans"/>
                <a:ea typeface="Gill Sans"/>
                <a:cs typeface="Gill Sans"/>
                <a:sym typeface="Gill Sans"/>
              </a:rPr>
              <a:t>‹#›</a:t>
            </a:fld>
            <a:endParaRPr b="0" i="0" sz="900" u="none" cap="none" strike="noStrike">
              <a:solidFill>
                <a:srgbClr val="903163"/>
              </a:solidFill>
              <a:latin typeface="Gill Sans"/>
              <a:ea typeface="Gill Sans"/>
              <a:cs typeface="Gill Sans"/>
              <a:sym typeface="Gill Sans"/>
            </a:endParaRPr>
          </a:p>
        </p:txBody>
      </p:sp>
      <p:pic>
        <p:nvPicPr>
          <p:cNvPr descr="Woman meditating outdoors" id="460" name="Google Shape;460;p15"/>
          <p:cNvPicPr preferRelativeResize="0"/>
          <p:nvPr/>
        </p:nvPicPr>
        <p:blipFill rotWithShape="1">
          <a:blip r:embed="rId3">
            <a:alphaModFix/>
          </a:blip>
          <a:srcRect b="1" l="29799" r="15619" t="0"/>
          <a:stretch/>
        </p:blipFill>
        <p:spPr>
          <a:xfrm>
            <a:off x="630474" y="1920575"/>
            <a:ext cx="3872550" cy="4504251"/>
          </a:xfrm>
          <a:prstGeom prst="rect">
            <a:avLst/>
          </a:prstGeom>
          <a:noFill/>
          <a:ln cap="sq" cmpd="thickThin" w="88900">
            <a:solidFill>
              <a:srgbClr val="000000"/>
            </a:solidFill>
            <a:prstDash val="solid"/>
            <a:miter lim="800000"/>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5" name="Shape 465"/>
        <p:cNvGrpSpPr/>
        <p:nvPr/>
      </p:nvGrpSpPr>
      <p:grpSpPr>
        <a:xfrm>
          <a:off x="0" y="0"/>
          <a:ext cx="0" cy="0"/>
          <a:chOff x="0" y="0"/>
          <a:chExt cx="0" cy="0"/>
        </a:xfrm>
      </p:grpSpPr>
      <p:sp>
        <p:nvSpPr>
          <p:cNvPr id="466" name="Google Shape;466;p16"/>
          <p:cNvSpPr txBox="1"/>
          <p:nvPr>
            <p:ph type="title"/>
          </p:nvPr>
        </p:nvSpPr>
        <p:spPr>
          <a:xfrm>
            <a:off x="657217" y="692306"/>
            <a:ext cx="11029500" cy="1013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2800"/>
              <a:buFont typeface="Gill Sans"/>
              <a:buNone/>
            </a:pPr>
            <a:r>
              <a:rPr lang="en-US" sz="4000"/>
              <a:t>ROOT-OUT BIAS</a:t>
            </a:r>
            <a:endParaRPr sz="4000"/>
          </a:p>
        </p:txBody>
      </p:sp>
      <p:pic>
        <p:nvPicPr>
          <p:cNvPr id="467" name="Google Shape;467;p16"/>
          <p:cNvPicPr preferRelativeResize="0"/>
          <p:nvPr/>
        </p:nvPicPr>
        <p:blipFill rotWithShape="1">
          <a:blip r:embed="rId3">
            <a:alphaModFix/>
          </a:blip>
          <a:srcRect b="0" l="0" r="0" t="0"/>
          <a:stretch/>
        </p:blipFill>
        <p:spPr>
          <a:xfrm>
            <a:off x="657225" y="2529423"/>
            <a:ext cx="4962525" cy="3312485"/>
          </a:xfrm>
          <a:prstGeom prst="rect">
            <a:avLst/>
          </a:prstGeom>
          <a:noFill/>
          <a:ln cap="sq" cmpd="thickThin" w="88900">
            <a:solidFill>
              <a:srgbClr val="000000"/>
            </a:solidFill>
            <a:prstDash val="solid"/>
            <a:miter lim="800000"/>
            <a:headEnd len="sm" w="sm" type="none"/>
            <a:tailEnd len="sm" w="sm" type="none"/>
          </a:ln>
        </p:spPr>
      </p:pic>
      <p:sp>
        <p:nvSpPr>
          <p:cNvPr id="468" name="Google Shape;468;p16"/>
          <p:cNvSpPr txBox="1"/>
          <p:nvPr>
            <p:ph idx="1" type="body"/>
          </p:nvPr>
        </p:nvSpPr>
        <p:spPr>
          <a:xfrm>
            <a:off x="6335805" y="2180496"/>
            <a:ext cx="5275001" cy="404568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576"/>
              <a:buNone/>
            </a:pPr>
            <a:r>
              <a:rPr i="1" lang="en-US" sz="3300"/>
              <a:t>“Diversity is being invited to the party; inclusion is being asked to dance.” </a:t>
            </a:r>
            <a:endParaRPr sz="2300"/>
          </a:p>
          <a:p>
            <a:pPr indent="0" lvl="0" marL="0" rtl="0" algn="l">
              <a:lnSpc>
                <a:spcPct val="100000"/>
              </a:lnSpc>
              <a:spcBef>
                <a:spcPts val="1160"/>
              </a:spcBef>
              <a:spcAft>
                <a:spcPts val="0"/>
              </a:spcAft>
              <a:buSzPts val="2576"/>
              <a:buNone/>
            </a:pPr>
            <a:r>
              <a:rPr i="1" lang="en-US" sz="3300"/>
              <a:t>–Verna Myers </a:t>
            </a:r>
            <a:endParaRPr sz="2300"/>
          </a:p>
          <a:p>
            <a:pPr indent="0" lvl="0" marL="0" rtl="0" algn="l">
              <a:lnSpc>
                <a:spcPct val="100000"/>
              </a:lnSpc>
              <a:spcBef>
                <a:spcPts val="960"/>
              </a:spcBef>
              <a:spcAft>
                <a:spcPts val="0"/>
              </a:spcAft>
              <a:buSzPts val="1656"/>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3" name="Shape 473"/>
        <p:cNvGrpSpPr/>
        <p:nvPr/>
      </p:nvGrpSpPr>
      <p:grpSpPr>
        <a:xfrm>
          <a:off x="0" y="0"/>
          <a:ext cx="0" cy="0"/>
          <a:chOff x="0" y="0"/>
          <a:chExt cx="0" cy="0"/>
        </a:xfrm>
      </p:grpSpPr>
      <p:sp>
        <p:nvSpPr>
          <p:cNvPr id="474" name="Google Shape;474;p17"/>
          <p:cNvSpPr txBox="1"/>
          <p:nvPr>
            <p:ph type="title"/>
          </p:nvPr>
        </p:nvSpPr>
        <p:spPr>
          <a:xfrm>
            <a:off x="581025" y="702156"/>
            <a:ext cx="11029616" cy="1013800"/>
          </a:xfrm>
          <a:prstGeom prst="rect">
            <a:avLst/>
          </a:prstGeom>
          <a:solidFill>
            <a:schemeClr val="accent2"/>
          </a:solid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FEFF"/>
              </a:buClr>
              <a:buSzPts val="2800"/>
              <a:buFont typeface="Gill Sans"/>
              <a:buNone/>
            </a:pPr>
            <a:r>
              <a:rPr lang="en-US" sz="4000">
                <a:solidFill>
                  <a:srgbClr val="FFFEFF"/>
                </a:solidFill>
              </a:rPr>
              <a:t> ROOT-OUT-BIAS</a:t>
            </a:r>
            <a:endParaRPr sz="4000"/>
          </a:p>
        </p:txBody>
      </p:sp>
      <p:sp>
        <p:nvSpPr>
          <p:cNvPr id="475" name="Google Shape;475;p17"/>
          <p:cNvSpPr/>
          <p:nvPr/>
        </p:nvSpPr>
        <p:spPr>
          <a:xfrm>
            <a:off x="581025" y="2298694"/>
            <a:ext cx="11030100" cy="823200"/>
          </a:xfrm>
          <a:prstGeom prst="roundRect">
            <a:avLst>
              <a:gd fmla="val 16667" name="adj"/>
            </a:avLst>
          </a:prstGeom>
          <a:solidFill>
            <a:srgbClr val="173160"/>
          </a:solidFill>
          <a:ln cap="rnd"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7"/>
          <p:cNvSpPr txBox="1"/>
          <p:nvPr/>
        </p:nvSpPr>
        <p:spPr>
          <a:xfrm>
            <a:off x="775925" y="2338874"/>
            <a:ext cx="10800600" cy="743100"/>
          </a:xfrm>
          <a:prstGeom prst="rect">
            <a:avLst/>
          </a:prstGeom>
          <a:noFill/>
          <a:ln>
            <a:noFill/>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lt1"/>
              </a:buClr>
              <a:buSzPts val="3000"/>
              <a:buFont typeface="Gill Sans"/>
              <a:buNone/>
            </a:pPr>
            <a:r>
              <a:rPr b="0" i="0" lang="en-US" sz="3600" u="none" cap="none" strike="noStrike">
                <a:solidFill>
                  <a:schemeClr val="lt1"/>
                </a:solidFill>
                <a:latin typeface="Gill Sans"/>
                <a:ea typeface="Gill Sans"/>
                <a:cs typeface="Gill Sans"/>
                <a:sym typeface="Gill Sans"/>
              </a:rPr>
              <a:t>Why is it important to confront bias?</a:t>
            </a:r>
            <a:endParaRPr b="0" i="0" sz="3600" u="none" cap="none" strike="noStrike">
              <a:solidFill>
                <a:srgbClr val="000000"/>
              </a:solidFill>
              <a:latin typeface="Arial"/>
              <a:ea typeface="Arial"/>
              <a:cs typeface="Arial"/>
              <a:sym typeface="Arial"/>
            </a:endParaRPr>
          </a:p>
        </p:txBody>
      </p:sp>
      <p:sp>
        <p:nvSpPr>
          <p:cNvPr id="477" name="Google Shape;477;p17"/>
          <p:cNvSpPr/>
          <p:nvPr/>
        </p:nvSpPr>
        <p:spPr>
          <a:xfrm>
            <a:off x="581025" y="3121877"/>
            <a:ext cx="11029950" cy="319924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17"/>
          <p:cNvSpPr txBox="1"/>
          <p:nvPr/>
        </p:nvSpPr>
        <p:spPr>
          <a:xfrm>
            <a:off x="775925" y="3081974"/>
            <a:ext cx="11030100" cy="3855300"/>
          </a:xfrm>
          <a:prstGeom prst="rect">
            <a:avLst/>
          </a:prstGeom>
          <a:noFill/>
          <a:ln>
            <a:noFill/>
          </a:ln>
        </p:spPr>
        <p:txBody>
          <a:bodyPr anchorCtr="0" anchor="t" bIns="38100" lIns="350200" spcFirstLastPara="1" rIns="213350" wrap="square" tIns="38100">
            <a:noAutofit/>
          </a:bodyPr>
          <a:lstStyle/>
          <a:p>
            <a:pPr indent="0" lvl="0" marL="457200" marR="0" rtl="0" algn="l">
              <a:lnSpc>
                <a:spcPct val="90000"/>
              </a:lnSpc>
              <a:spcBef>
                <a:spcPts val="0"/>
              </a:spcBef>
              <a:spcAft>
                <a:spcPts val="0"/>
              </a:spcAft>
              <a:buClr>
                <a:srgbClr val="000000"/>
              </a:buClr>
              <a:buSzPts val="3200"/>
              <a:buFont typeface="Arial"/>
              <a:buNone/>
            </a:pPr>
            <a:r>
              <a:t/>
            </a:r>
            <a:endParaRPr b="0" i="0" sz="3200" u="none" cap="none" strike="noStrike">
              <a:solidFill>
                <a:schemeClr val="dk1"/>
              </a:solidFill>
              <a:latin typeface="Gill Sans"/>
              <a:ea typeface="Gill Sans"/>
              <a:cs typeface="Gill Sans"/>
              <a:sym typeface="Gill Sans"/>
            </a:endParaRPr>
          </a:p>
          <a:p>
            <a:pPr indent="-457200" lvl="0" marL="457200" marR="0" rtl="0" algn="l">
              <a:lnSpc>
                <a:spcPct val="90000"/>
              </a:lnSpc>
              <a:spcBef>
                <a:spcPts val="0"/>
              </a:spcBef>
              <a:spcAft>
                <a:spcPts val="0"/>
              </a:spcAft>
              <a:buClr>
                <a:schemeClr val="dk1"/>
              </a:buClr>
              <a:buSzPts val="3800"/>
              <a:buFont typeface="Gill Sans"/>
              <a:buChar char="●"/>
            </a:pPr>
            <a:r>
              <a:rPr b="0" i="0" lang="en-US" sz="3800" u="none" cap="none" strike="noStrike">
                <a:solidFill>
                  <a:schemeClr val="dk1"/>
                </a:solidFill>
                <a:latin typeface="Gill Sans"/>
                <a:ea typeface="Gill Sans"/>
                <a:cs typeface="Gill Sans"/>
                <a:sym typeface="Gill Sans"/>
              </a:rPr>
              <a:t>Grow a sense of community</a:t>
            </a:r>
            <a:endParaRPr b="0" i="0" sz="2900" u="none" cap="none" strike="noStrike">
              <a:solidFill>
                <a:srgbClr val="000000"/>
              </a:solidFill>
              <a:latin typeface="Gill Sans"/>
              <a:ea typeface="Gill Sans"/>
              <a:cs typeface="Gill Sans"/>
              <a:sym typeface="Gill Sans"/>
            </a:endParaRPr>
          </a:p>
          <a:p>
            <a:pPr indent="-457200" lvl="0" marL="457200" marR="0" rtl="0" algn="l">
              <a:lnSpc>
                <a:spcPct val="90000"/>
              </a:lnSpc>
              <a:spcBef>
                <a:spcPts val="0"/>
              </a:spcBef>
              <a:spcAft>
                <a:spcPts val="0"/>
              </a:spcAft>
              <a:buClr>
                <a:schemeClr val="dk1"/>
              </a:buClr>
              <a:buSzPts val="3800"/>
              <a:buFont typeface="Gill Sans"/>
              <a:buChar char="●"/>
            </a:pPr>
            <a:r>
              <a:rPr b="0" i="0" lang="en-US" sz="3800" u="none" cap="none" strike="noStrike">
                <a:solidFill>
                  <a:schemeClr val="dk1"/>
                </a:solidFill>
                <a:latin typeface="Gill Sans"/>
                <a:ea typeface="Gill Sans"/>
                <a:cs typeface="Gill Sans"/>
                <a:sym typeface="Gill Sans"/>
              </a:rPr>
              <a:t>Improve our well-being</a:t>
            </a:r>
            <a:endParaRPr b="0" i="0" sz="2900" u="none" cap="none" strike="noStrike">
              <a:solidFill>
                <a:srgbClr val="000000"/>
              </a:solidFill>
              <a:latin typeface="Gill Sans"/>
              <a:ea typeface="Gill Sans"/>
              <a:cs typeface="Gill Sans"/>
              <a:sym typeface="Gill Sans"/>
            </a:endParaRPr>
          </a:p>
          <a:p>
            <a:pPr indent="-457200" lvl="0" marL="457200" marR="0" rtl="0" algn="l">
              <a:lnSpc>
                <a:spcPct val="90000"/>
              </a:lnSpc>
              <a:spcBef>
                <a:spcPts val="0"/>
              </a:spcBef>
              <a:spcAft>
                <a:spcPts val="0"/>
              </a:spcAft>
              <a:buClr>
                <a:schemeClr val="dk1"/>
              </a:buClr>
              <a:buSzPts val="3800"/>
              <a:buFont typeface="Gill Sans"/>
              <a:buChar char="●"/>
            </a:pPr>
            <a:r>
              <a:rPr b="0" i="0" lang="en-US" sz="3800" u="none" cap="none" strike="noStrike">
                <a:solidFill>
                  <a:schemeClr val="dk1"/>
                </a:solidFill>
                <a:latin typeface="Gill Sans"/>
                <a:ea typeface="Gill Sans"/>
                <a:cs typeface="Gill Sans"/>
                <a:sym typeface="Gill Sans"/>
              </a:rPr>
              <a:t>Improve care quality</a:t>
            </a:r>
            <a:endParaRPr b="0" i="0" sz="2900" u="none" cap="none" strike="noStrike">
              <a:solidFill>
                <a:srgbClr val="000000"/>
              </a:solidFill>
              <a:latin typeface="Gill Sans"/>
              <a:ea typeface="Gill Sans"/>
              <a:cs typeface="Gill Sans"/>
              <a:sym typeface="Gill Sans"/>
            </a:endParaRPr>
          </a:p>
          <a:p>
            <a:pPr indent="-457200" lvl="0" marL="457200" marR="0" rtl="0" algn="l">
              <a:lnSpc>
                <a:spcPct val="90000"/>
              </a:lnSpc>
              <a:spcBef>
                <a:spcPts val="0"/>
              </a:spcBef>
              <a:spcAft>
                <a:spcPts val="0"/>
              </a:spcAft>
              <a:buClr>
                <a:schemeClr val="dk1"/>
              </a:buClr>
              <a:buSzPts val="3800"/>
              <a:buFont typeface="Gill Sans"/>
              <a:buChar char="●"/>
            </a:pPr>
            <a:r>
              <a:rPr b="0" i="0" lang="en-US" sz="3800" u="none" cap="none" strike="noStrike">
                <a:solidFill>
                  <a:schemeClr val="dk1"/>
                </a:solidFill>
                <a:latin typeface="Gill Sans"/>
                <a:ea typeface="Gill Sans"/>
                <a:cs typeface="Gill Sans"/>
                <a:sym typeface="Gill Sans"/>
              </a:rPr>
              <a:t>Make our workplace safe</a:t>
            </a:r>
            <a:endParaRPr b="0" i="0" sz="2900" u="none" cap="none" strike="noStrike">
              <a:solidFill>
                <a:srgbClr val="000000"/>
              </a:solidFill>
              <a:latin typeface="Gill Sans"/>
              <a:ea typeface="Gill Sans"/>
              <a:cs typeface="Gill Sans"/>
              <a:sym typeface="Gill Sans"/>
            </a:endParaRPr>
          </a:p>
        </p:txBody>
      </p:sp>
      <p:sp>
        <p:nvSpPr>
          <p:cNvPr id="479" name="Google Shape;479;p17"/>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chemeClr val="accent2"/>
              </a:buClr>
              <a:buSzPts val="900"/>
              <a:buFont typeface="Gill Sans"/>
              <a:buNone/>
            </a:pPr>
            <a:fld id="{00000000-1234-1234-1234-123412341234}" type="slidenum">
              <a:rPr b="0" i="0" lang="en-US" u="none" cap="none" strike="noStrike">
                <a:latin typeface="Gill Sans"/>
                <a:ea typeface="Gill Sans"/>
                <a:cs typeface="Gill Sans"/>
                <a:sym typeface="Gill Sans"/>
              </a:rPr>
              <a:t>‹#›</a:t>
            </a:fld>
            <a:endParaRPr b="0" i="0" u="none" cap="none" strike="noStrike">
              <a:latin typeface="Gill Sans"/>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4" name="Shape 484"/>
        <p:cNvGrpSpPr/>
        <p:nvPr/>
      </p:nvGrpSpPr>
      <p:grpSpPr>
        <a:xfrm>
          <a:off x="0" y="0"/>
          <a:ext cx="0" cy="0"/>
          <a:chOff x="0" y="0"/>
          <a:chExt cx="0" cy="0"/>
        </a:xfrm>
      </p:grpSpPr>
      <p:sp>
        <p:nvSpPr>
          <p:cNvPr id="485" name="Google Shape;485;p18"/>
          <p:cNvSpPr txBox="1"/>
          <p:nvPr>
            <p:ph type="title"/>
          </p:nvPr>
        </p:nvSpPr>
        <p:spPr>
          <a:xfrm>
            <a:off x="581192" y="702156"/>
            <a:ext cx="11029616" cy="1013800"/>
          </a:xfrm>
          <a:prstGeom prst="rect">
            <a:avLst/>
          </a:prstGeom>
          <a:solidFill>
            <a:schemeClr val="accent2"/>
          </a:solid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2800"/>
              <a:buFont typeface="Gill Sans"/>
              <a:buNone/>
            </a:pPr>
            <a:r>
              <a:rPr lang="en-US" sz="4000"/>
              <a:t> PRACTICE ROOTING-OUT-BIAS</a:t>
            </a:r>
            <a:endParaRPr sz="4000"/>
          </a:p>
        </p:txBody>
      </p:sp>
      <p:sp>
        <p:nvSpPr>
          <p:cNvPr id="486" name="Google Shape;486;p18"/>
          <p:cNvSpPr txBox="1"/>
          <p:nvPr>
            <p:ph idx="1" type="body"/>
          </p:nvPr>
        </p:nvSpPr>
        <p:spPr>
          <a:xfrm>
            <a:off x="6020450" y="2180500"/>
            <a:ext cx="6057600" cy="4332600"/>
          </a:xfrm>
          <a:prstGeom prst="rect">
            <a:avLst/>
          </a:prstGeom>
          <a:noFill/>
          <a:ln>
            <a:noFill/>
          </a:ln>
        </p:spPr>
        <p:txBody>
          <a:bodyPr anchorCtr="0" anchor="ctr" bIns="45700" lIns="91425" spcFirstLastPara="1" rIns="91425" wrap="square" tIns="45700">
            <a:normAutofit/>
          </a:bodyPr>
          <a:lstStyle/>
          <a:p>
            <a:pPr indent="-306000" lvl="0" marL="306000" rtl="0" algn="l">
              <a:lnSpc>
                <a:spcPct val="100000"/>
              </a:lnSpc>
              <a:spcBef>
                <a:spcPts val="0"/>
              </a:spcBef>
              <a:spcAft>
                <a:spcPts val="0"/>
              </a:spcAft>
              <a:buClr>
                <a:srgbClr val="122446"/>
              </a:buClr>
              <a:buSzPts val="2808"/>
              <a:buChar char="◼"/>
            </a:pPr>
            <a:r>
              <a:rPr lang="en-US" sz="3000" u="sng">
                <a:solidFill>
                  <a:schemeClr val="dk1"/>
                </a:solidFill>
              </a:rPr>
              <a:t>Who is the </a:t>
            </a:r>
            <a:r>
              <a:rPr i="1" lang="en-US" sz="3000" u="sng">
                <a:solidFill>
                  <a:schemeClr val="dk1"/>
                </a:solidFill>
              </a:rPr>
              <a:t>individual?</a:t>
            </a:r>
            <a:r>
              <a:rPr lang="en-US" sz="3000" u="sng">
                <a:solidFill>
                  <a:schemeClr val="dk1"/>
                </a:solidFill>
              </a:rPr>
              <a:t> </a:t>
            </a:r>
            <a:r>
              <a:rPr lang="en-US" sz="3000">
                <a:solidFill>
                  <a:schemeClr val="dk1"/>
                </a:solidFill>
              </a:rPr>
              <a:t>Learn </a:t>
            </a:r>
            <a:endParaRPr sz="3000">
              <a:solidFill>
                <a:schemeClr val="dk1"/>
              </a:solidFill>
            </a:endParaRPr>
          </a:p>
          <a:p>
            <a:pPr indent="0" lvl="0" marL="457200" rtl="0" algn="l">
              <a:lnSpc>
                <a:spcPct val="100000"/>
              </a:lnSpc>
              <a:spcBef>
                <a:spcPts val="0"/>
              </a:spcBef>
              <a:spcAft>
                <a:spcPts val="0"/>
              </a:spcAft>
              <a:buSzPts val="1656"/>
              <a:buNone/>
            </a:pPr>
            <a:r>
              <a:rPr lang="en-US" sz="3000">
                <a:solidFill>
                  <a:schemeClr val="dk1"/>
                </a:solidFill>
              </a:rPr>
              <a:t>about the personal history of </a:t>
            </a:r>
            <a:endParaRPr sz="3000">
              <a:solidFill>
                <a:schemeClr val="dk1"/>
              </a:solidFill>
            </a:endParaRPr>
          </a:p>
          <a:p>
            <a:pPr indent="0" lvl="0" marL="457200" rtl="0" algn="l">
              <a:lnSpc>
                <a:spcPct val="100000"/>
              </a:lnSpc>
              <a:spcBef>
                <a:spcPts val="0"/>
              </a:spcBef>
              <a:spcAft>
                <a:spcPts val="0"/>
              </a:spcAft>
              <a:buSzPts val="1656"/>
              <a:buNone/>
            </a:pPr>
            <a:r>
              <a:rPr lang="en-US" sz="3000">
                <a:solidFill>
                  <a:schemeClr val="dk1"/>
                </a:solidFill>
              </a:rPr>
              <a:t>the individual</a:t>
            </a:r>
            <a:endParaRPr sz="3000">
              <a:solidFill>
                <a:schemeClr val="dk1"/>
              </a:solidFill>
            </a:endParaRPr>
          </a:p>
          <a:p>
            <a:pPr indent="-306000" lvl="0" marL="306000" rtl="0" algn="l">
              <a:lnSpc>
                <a:spcPct val="100000"/>
              </a:lnSpc>
              <a:spcBef>
                <a:spcPts val="1080"/>
              </a:spcBef>
              <a:spcAft>
                <a:spcPts val="0"/>
              </a:spcAft>
              <a:buClr>
                <a:srgbClr val="122446"/>
              </a:buClr>
              <a:buSzPts val="2808"/>
              <a:buChar char="◼"/>
            </a:pPr>
            <a:r>
              <a:rPr lang="en-US" sz="3000">
                <a:solidFill>
                  <a:schemeClr val="dk1"/>
                </a:solidFill>
              </a:rPr>
              <a:t>Challenge stereotypes by thinking about people who </a:t>
            </a:r>
            <a:r>
              <a:rPr i="1" lang="en-US" sz="3000" u="sng">
                <a:solidFill>
                  <a:schemeClr val="dk1"/>
                </a:solidFill>
              </a:rPr>
              <a:t>counter</a:t>
            </a:r>
            <a:r>
              <a:rPr lang="en-US" sz="3000">
                <a:solidFill>
                  <a:schemeClr val="dk1"/>
                </a:solidFill>
              </a:rPr>
              <a:t> those stereotypes or images</a:t>
            </a:r>
            <a:endParaRPr sz="3000">
              <a:solidFill>
                <a:schemeClr val="dk1"/>
              </a:solidFill>
            </a:endParaRPr>
          </a:p>
          <a:p>
            <a:pPr indent="-306000" lvl="0" marL="306000" rtl="0" algn="l">
              <a:lnSpc>
                <a:spcPct val="100000"/>
              </a:lnSpc>
              <a:spcBef>
                <a:spcPts val="1080"/>
              </a:spcBef>
              <a:spcAft>
                <a:spcPts val="0"/>
              </a:spcAft>
              <a:buClr>
                <a:srgbClr val="122446"/>
              </a:buClr>
              <a:buSzPts val="2808"/>
              <a:buChar char="◼"/>
            </a:pPr>
            <a:r>
              <a:rPr lang="en-US" sz="3000">
                <a:solidFill>
                  <a:schemeClr val="dk1"/>
                </a:solidFill>
                <a:highlight>
                  <a:srgbClr val="FFFFFF"/>
                </a:highlight>
              </a:rPr>
              <a:t>We are equals in building this </a:t>
            </a:r>
            <a:r>
              <a:rPr i="1" lang="en-US" sz="3000" u="sng">
                <a:solidFill>
                  <a:schemeClr val="dk1"/>
                </a:solidFill>
                <a:highlight>
                  <a:srgbClr val="FFFFFF"/>
                </a:highlight>
              </a:rPr>
              <a:t>care partnership</a:t>
            </a:r>
            <a:endParaRPr sz="3000">
              <a:solidFill>
                <a:schemeClr val="dk1"/>
              </a:solidFill>
            </a:endParaRPr>
          </a:p>
          <a:p>
            <a:pPr indent="0" lvl="0" marL="0" rtl="0" algn="l">
              <a:lnSpc>
                <a:spcPct val="100000"/>
              </a:lnSpc>
              <a:spcBef>
                <a:spcPts val="960"/>
              </a:spcBef>
              <a:spcAft>
                <a:spcPts val="0"/>
              </a:spcAft>
              <a:buSzPts val="1656"/>
              <a:buNone/>
            </a:pPr>
            <a:r>
              <a:t/>
            </a:r>
            <a:endParaRPr sz="2000"/>
          </a:p>
        </p:txBody>
      </p:sp>
      <p:sp>
        <p:nvSpPr>
          <p:cNvPr id="487" name="Google Shape;487;p18"/>
          <p:cNvSpPr txBox="1"/>
          <p:nvPr>
            <p:ph idx="12" type="sldNum"/>
          </p:nvPr>
        </p:nvSpPr>
        <p:spPr>
          <a:xfrm>
            <a:off x="10558300" y="6400800"/>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903163"/>
              </a:buClr>
              <a:buSzPts val="900"/>
              <a:buFont typeface="Gill Sans"/>
              <a:buNone/>
            </a:pPr>
            <a:fld id="{00000000-1234-1234-1234-123412341234}" type="slidenum">
              <a:rPr b="0" i="0" lang="en-US" sz="900" u="none" cap="none" strike="noStrike">
                <a:solidFill>
                  <a:srgbClr val="903163"/>
                </a:solidFill>
                <a:latin typeface="Gill Sans"/>
                <a:ea typeface="Gill Sans"/>
                <a:cs typeface="Gill Sans"/>
                <a:sym typeface="Gill Sans"/>
              </a:rPr>
              <a:t>‹#›</a:t>
            </a:fld>
            <a:endParaRPr b="0" i="0" sz="900" u="none" cap="none" strike="noStrike">
              <a:solidFill>
                <a:srgbClr val="903163"/>
              </a:solidFill>
              <a:latin typeface="Gill Sans"/>
              <a:ea typeface="Gill Sans"/>
              <a:cs typeface="Gill Sans"/>
              <a:sym typeface="Gill Sans"/>
            </a:endParaRPr>
          </a:p>
        </p:txBody>
      </p:sp>
      <p:pic>
        <p:nvPicPr>
          <p:cNvPr descr="Person with a stethoscope with arm round person" id="488" name="Google Shape;488;p18"/>
          <p:cNvPicPr preferRelativeResize="0"/>
          <p:nvPr/>
        </p:nvPicPr>
        <p:blipFill rotWithShape="1">
          <a:blip r:embed="rId3">
            <a:alphaModFix/>
          </a:blip>
          <a:srcRect b="-4" l="9228" r="-4" t="0"/>
          <a:stretch/>
        </p:blipFill>
        <p:spPr>
          <a:xfrm>
            <a:off x="657225" y="2361056"/>
            <a:ext cx="4962525" cy="3649219"/>
          </a:xfrm>
          <a:prstGeom prst="rect">
            <a:avLst/>
          </a:prstGeom>
          <a:noFill/>
          <a:ln cap="sq" cmpd="thickThin" w="88900">
            <a:solidFill>
              <a:srgbClr val="000000"/>
            </a:solidFill>
            <a:prstDash val="solid"/>
            <a:miter lim="800000"/>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69"/>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latin typeface="Gill Sans"/>
                <a:ea typeface="Gill Sans"/>
                <a:cs typeface="Gill Sans"/>
                <a:sym typeface="Gill Sans"/>
              </a:rPr>
              <a:t>Funding Disclosures</a:t>
            </a:r>
            <a:endParaRPr>
              <a:latin typeface="Gill Sans"/>
              <a:ea typeface="Gill Sans"/>
              <a:cs typeface="Gill Sans"/>
              <a:sym typeface="Gill Sans"/>
            </a:endParaRPr>
          </a:p>
        </p:txBody>
      </p:sp>
      <p:sp>
        <p:nvSpPr>
          <p:cNvPr id="310" name="Google Shape;310;p69"/>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sp>
        <p:nvSpPr>
          <p:cNvPr id="311" name="Google Shape;311;p69"/>
          <p:cNvSpPr txBox="1"/>
          <p:nvPr/>
        </p:nvSpPr>
        <p:spPr>
          <a:xfrm>
            <a:off x="654662" y="2647209"/>
            <a:ext cx="10882675" cy="104641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000000"/>
                </a:solidFill>
                <a:latin typeface="Arial"/>
                <a:ea typeface="Arial"/>
                <a:cs typeface="Arial"/>
                <a:sym typeface="Arial"/>
              </a:rPr>
              <a:t>This project is/was supported by the Health Resources and Services Administration (HRSA) of the U.S. Department of Health and Human Services (HHS) under grant number U1QHP28740, Geriatrics Workforce Enhancement Program for $3.5 million. This information or content and conclusions are those of the author and should not be construed as the official position or policy or, nor should any endorsements be inferred by, HRSA, HHS or the U.S. Government.</a:t>
            </a:r>
            <a:endParaRPr b="0" i="0" sz="1400" u="none" cap="none" strike="noStrike">
              <a:solidFill>
                <a:srgbClr val="000000"/>
              </a:solidFill>
              <a:latin typeface="Arial"/>
              <a:ea typeface="Arial"/>
              <a:cs typeface="Arial"/>
              <a:sym typeface="Arial"/>
            </a:endParaRPr>
          </a:p>
        </p:txBody>
      </p:sp>
      <p:pic>
        <p:nvPicPr>
          <p:cNvPr id="312" name="Google Shape;312;p69"/>
          <p:cNvPicPr preferRelativeResize="0"/>
          <p:nvPr/>
        </p:nvPicPr>
        <p:blipFill rotWithShape="1">
          <a:blip r:embed="rId3">
            <a:alphaModFix/>
          </a:blip>
          <a:srcRect b="0" l="0" r="0" t="0"/>
          <a:stretch/>
        </p:blipFill>
        <p:spPr>
          <a:xfrm>
            <a:off x="749444" y="4043725"/>
            <a:ext cx="2701189" cy="692700"/>
          </a:xfrm>
          <a:prstGeom prst="rect">
            <a:avLst/>
          </a:prstGeom>
          <a:noFill/>
          <a:ln>
            <a:noFill/>
          </a:ln>
        </p:spPr>
      </p:pic>
      <p:pic>
        <p:nvPicPr>
          <p:cNvPr descr="Text&#10;&#10;Description automatically generated" id="313" name="Google Shape;313;p69"/>
          <p:cNvPicPr preferRelativeResize="0"/>
          <p:nvPr/>
        </p:nvPicPr>
        <p:blipFill rotWithShape="1">
          <a:blip r:embed="rId4">
            <a:alphaModFix/>
          </a:blip>
          <a:srcRect b="0" l="0" r="0" t="0"/>
          <a:stretch/>
        </p:blipFill>
        <p:spPr>
          <a:xfrm>
            <a:off x="1110868" y="5380717"/>
            <a:ext cx="3195879" cy="660170"/>
          </a:xfrm>
          <a:prstGeom prst="rect">
            <a:avLst/>
          </a:prstGeom>
          <a:noFill/>
          <a:ln>
            <a:noFill/>
          </a:ln>
        </p:spPr>
      </p:pic>
      <p:pic>
        <p:nvPicPr>
          <p:cNvPr id="314" name="Google Shape;314;p69"/>
          <p:cNvPicPr preferRelativeResize="0"/>
          <p:nvPr/>
        </p:nvPicPr>
        <p:blipFill rotWithShape="1">
          <a:blip r:embed="rId5">
            <a:alphaModFix/>
          </a:blip>
          <a:srcRect b="0" l="0" r="0" t="0"/>
          <a:stretch/>
        </p:blipFill>
        <p:spPr>
          <a:xfrm>
            <a:off x="5231255" y="4270612"/>
            <a:ext cx="1830054" cy="1830054"/>
          </a:xfrm>
          <a:prstGeom prst="rect">
            <a:avLst/>
          </a:prstGeom>
          <a:noFill/>
          <a:ln>
            <a:noFill/>
          </a:ln>
        </p:spPr>
      </p:pic>
      <p:pic>
        <p:nvPicPr>
          <p:cNvPr descr="Logo, company name&#10;&#10;Description automatically generated" id="315" name="Google Shape;315;p69"/>
          <p:cNvPicPr preferRelativeResize="0"/>
          <p:nvPr/>
        </p:nvPicPr>
        <p:blipFill rotWithShape="1">
          <a:blip r:embed="rId6">
            <a:alphaModFix/>
          </a:blip>
          <a:srcRect b="0" l="0" r="0" t="0"/>
          <a:stretch/>
        </p:blipFill>
        <p:spPr>
          <a:xfrm>
            <a:off x="7985818" y="4222812"/>
            <a:ext cx="3095314" cy="201969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2" name="Shape 492"/>
        <p:cNvGrpSpPr/>
        <p:nvPr/>
      </p:nvGrpSpPr>
      <p:grpSpPr>
        <a:xfrm>
          <a:off x="0" y="0"/>
          <a:ext cx="0" cy="0"/>
          <a:chOff x="0" y="0"/>
          <a:chExt cx="0" cy="0"/>
        </a:xfrm>
      </p:grpSpPr>
      <p:sp>
        <p:nvSpPr>
          <p:cNvPr id="493" name="Google Shape;493;p19"/>
          <p:cNvSpPr txBox="1"/>
          <p:nvPr>
            <p:ph type="title"/>
          </p:nvPr>
        </p:nvSpPr>
        <p:spPr>
          <a:xfrm>
            <a:off x="581192" y="702156"/>
            <a:ext cx="11029616" cy="1013800"/>
          </a:xfrm>
          <a:prstGeom prst="rect">
            <a:avLst/>
          </a:prstGeom>
          <a:solidFill>
            <a:srgbClr val="7030A0"/>
          </a:solid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2800"/>
              <a:buFont typeface="Gill Sans"/>
              <a:buNone/>
            </a:pPr>
            <a:r>
              <a:rPr lang="en-US" sz="4000"/>
              <a:t> EMPATHY</a:t>
            </a:r>
            <a:endParaRPr sz="4000"/>
          </a:p>
        </p:txBody>
      </p:sp>
      <p:sp>
        <p:nvSpPr>
          <p:cNvPr id="494" name="Google Shape;494;p19"/>
          <p:cNvSpPr txBox="1"/>
          <p:nvPr>
            <p:ph idx="1" type="body"/>
          </p:nvPr>
        </p:nvSpPr>
        <p:spPr>
          <a:xfrm>
            <a:off x="6335805" y="2180496"/>
            <a:ext cx="5275001" cy="404568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576"/>
              <a:buNone/>
            </a:pPr>
            <a:r>
              <a:rPr i="1" lang="en-US" sz="2900">
                <a:highlight>
                  <a:srgbClr val="FFFFFF"/>
                </a:highlight>
              </a:rPr>
              <a:t>“I’ve learned that people will forget what you said, people will forget what you did, but people will never forget how you made them feel.” </a:t>
            </a:r>
            <a:endParaRPr sz="1900"/>
          </a:p>
          <a:p>
            <a:pPr indent="0" lvl="0" marL="0" rtl="0" algn="r">
              <a:lnSpc>
                <a:spcPct val="100000"/>
              </a:lnSpc>
              <a:spcBef>
                <a:spcPts val="1160"/>
              </a:spcBef>
              <a:spcAft>
                <a:spcPts val="0"/>
              </a:spcAft>
              <a:buSzPts val="2576"/>
              <a:buNone/>
            </a:pPr>
            <a:r>
              <a:rPr i="1" lang="en-US" sz="2900">
                <a:highlight>
                  <a:srgbClr val="FFFFFF"/>
                </a:highlight>
              </a:rPr>
              <a:t>-- Maya Angelou</a:t>
            </a:r>
            <a:endParaRPr sz="1900"/>
          </a:p>
          <a:p>
            <a:pPr indent="-200844" lvl="0" marL="306000" rtl="0" algn="l">
              <a:lnSpc>
                <a:spcPct val="100000"/>
              </a:lnSpc>
              <a:spcBef>
                <a:spcPts val="960"/>
              </a:spcBef>
              <a:spcAft>
                <a:spcPts val="0"/>
              </a:spcAft>
              <a:buSzPts val="1656"/>
              <a:buNone/>
            </a:pPr>
            <a:r>
              <a:t/>
            </a:r>
            <a:endParaRPr sz="1900"/>
          </a:p>
        </p:txBody>
      </p:sp>
      <p:pic>
        <p:nvPicPr>
          <p:cNvPr descr="Two people sitting on a couch and looking at a phone&#10;&#10;Description automatically generated with low confidence" id="495" name="Google Shape;495;p19"/>
          <p:cNvPicPr preferRelativeResize="0"/>
          <p:nvPr/>
        </p:nvPicPr>
        <p:blipFill rotWithShape="1">
          <a:blip r:embed="rId3">
            <a:alphaModFix/>
          </a:blip>
          <a:srcRect b="1" l="4801" r="23465" t="0"/>
          <a:stretch/>
        </p:blipFill>
        <p:spPr>
          <a:xfrm>
            <a:off x="657225" y="2361056"/>
            <a:ext cx="4962525" cy="3649219"/>
          </a:xfrm>
          <a:prstGeom prst="rect">
            <a:avLst/>
          </a:prstGeom>
          <a:noFill/>
          <a:ln cap="sq" cmpd="thickThin" w="88900">
            <a:solidFill>
              <a:srgbClr val="000000"/>
            </a:solidFill>
            <a:prstDash val="solid"/>
            <a:miter lim="800000"/>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0" name="Shape 500"/>
        <p:cNvGrpSpPr/>
        <p:nvPr/>
      </p:nvGrpSpPr>
      <p:grpSpPr>
        <a:xfrm>
          <a:off x="0" y="0"/>
          <a:ext cx="0" cy="0"/>
          <a:chOff x="0" y="0"/>
          <a:chExt cx="0" cy="0"/>
        </a:xfrm>
      </p:grpSpPr>
      <p:sp>
        <p:nvSpPr>
          <p:cNvPr id="501" name="Google Shape;501;p20"/>
          <p:cNvSpPr txBox="1"/>
          <p:nvPr>
            <p:ph type="title"/>
          </p:nvPr>
        </p:nvSpPr>
        <p:spPr>
          <a:xfrm>
            <a:off x="581192" y="702156"/>
            <a:ext cx="11029616" cy="1013800"/>
          </a:xfrm>
          <a:prstGeom prst="rect">
            <a:avLst/>
          </a:prstGeom>
          <a:solidFill>
            <a:srgbClr val="7030A0"/>
          </a:solid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FFFF"/>
              </a:buClr>
              <a:buSzPts val="2800"/>
              <a:buFont typeface="Gill Sans"/>
              <a:buNone/>
            </a:pPr>
            <a:r>
              <a:rPr lang="en-US" sz="4000">
                <a:solidFill>
                  <a:srgbClr val="FFFFFF"/>
                </a:solidFill>
              </a:rPr>
              <a:t> EMPATHY</a:t>
            </a:r>
            <a:endParaRPr sz="4000"/>
          </a:p>
        </p:txBody>
      </p:sp>
      <p:sp>
        <p:nvSpPr>
          <p:cNvPr id="502" name="Google Shape;502;p20"/>
          <p:cNvSpPr txBox="1"/>
          <p:nvPr>
            <p:ph idx="1" type="body"/>
          </p:nvPr>
        </p:nvSpPr>
        <p:spPr>
          <a:xfrm>
            <a:off x="5000600" y="2062250"/>
            <a:ext cx="6610200" cy="3712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576"/>
              <a:buNone/>
            </a:pPr>
            <a:r>
              <a:rPr lang="en-US" sz="3200"/>
              <a:t>Empathy is the ability </a:t>
            </a:r>
            <a:r>
              <a:rPr b="1" lang="en-US" sz="3200"/>
              <a:t>to put yourself in someone else's shoes.</a:t>
            </a:r>
            <a:endParaRPr sz="2200"/>
          </a:p>
          <a:p>
            <a:pPr indent="0" lvl="0" marL="0" rtl="0" algn="l">
              <a:lnSpc>
                <a:spcPct val="100000"/>
              </a:lnSpc>
              <a:spcBef>
                <a:spcPts val="1160"/>
              </a:spcBef>
              <a:spcAft>
                <a:spcPts val="0"/>
              </a:spcAft>
              <a:buSzPts val="2576"/>
              <a:buNone/>
            </a:pPr>
            <a:r>
              <a:rPr lang="en-US" sz="3200"/>
              <a:t>It is about how to </a:t>
            </a:r>
            <a:r>
              <a:rPr b="1" lang="en-US" sz="3200"/>
              <a:t>listen, connect, </a:t>
            </a:r>
            <a:r>
              <a:rPr lang="en-US" sz="3200"/>
              <a:t>and </a:t>
            </a:r>
            <a:r>
              <a:rPr b="1" lang="en-US" sz="3200"/>
              <a:t>respond. </a:t>
            </a:r>
            <a:endParaRPr sz="2200"/>
          </a:p>
          <a:p>
            <a:pPr indent="0" lvl="0" marL="0" rtl="0" algn="l">
              <a:lnSpc>
                <a:spcPct val="100000"/>
              </a:lnSpc>
              <a:spcBef>
                <a:spcPts val="960"/>
              </a:spcBef>
              <a:spcAft>
                <a:spcPts val="0"/>
              </a:spcAft>
              <a:buSzPts val="1656"/>
              <a:buNone/>
            </a:pPr>
            <a:r>
              <a:t/>
            </a:r>
            <a:endParaRPr/>
          </a:p>
        </p:txBody>
      </p:sp>
      <p:sp>
        <p:nvSpPr>
          <p:cNvPr id="503" name="Google Shape;503;p20"/>
          <p:cNvSpPr txBox="1"/>
          <p:nvPr>
            <p:ph idx="12" type="sldNum"/>
          </p:nvPr>
        </p:nvSpPr>
        <p:spPr>
          <a:xfrm>
            <a:off x="7264399" y="5956137"/>
            <a:ext cx="544875"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903163"/>
              </a:buClr>
              <a:buSzPts val="900"/>
              <a:buFont typeface="Gill Sans"/>
              <a:buNone/>
            </a:pPr>
            <a:fld id="{00000000-1234-1234-1234-123412341234}" type="slidenum">
              <a:rPr b="0" i="0" lang="en-US" sz="900" u="none" cap="none" strike="noStrike">
                <a:solidFill>
                  <a:srgbClr val="903163"/>
                </a:solidFill>
                <a:latin typeface="Gill Sans"/>
                <a:ea typeface="Gill Sans"/>
                <a:cs typeface="Gill Sans"/>
                <a:sym typeface="Gill Sans"/>
              </a:rPr>
              <a:t>‹#›</a:t>
            </a:fld>
            <a:endParaRPr b="0" i="0" sz="900" u="none" cap="none" strike="noStrike">
              <a:solidFill>
                <a:srgbClr val="903163"/>
              </a:solidFill>
              <a:latin typeface="Gill Sans"/>
              <a:ea typeface="Gill Sans"/>
              <a:cs typeface="Gill Sans"/>
              <a:sym typeface="Gill Sans"/>
            </a:endParaRPr>
          </a:p>
        </p:txBody>
      </p:sp>
      <p:pic>
        <p:nvPicPr>
          <p:cNvPr descr="A person hugging a person&#10;&#10;Description automatically generated with low confidence" id="504" name="Google Shape;504;p20"/>
          <p:cNvPicPr preferRelativeResize="0"/>
          <p:nvPr/>
        </p:nvPicPr>
        <p:blipFill rotWithShape="1">
          <a:blip r:embed="rId3">
            <a:alphaModFix/>
          </a:blip>
          <a:srcRect b="1" l="29370" r="16051" t="0"/>
          <a:stretch/>
        </p:blipFill>
        <p:spPr>
          <a:xfrm>
            <a:off x="1059026" y="2180500"/>
            <a:ext cx="3683002" cy="4504267"/>
          </a:xfrm>
          <a:prstGeom prst="rect">
            <a:avLst/>
          </a:prstGeom>
          <a:noFill/>
          <a:ln cap="sq" cmpd="thickThin" w="88900">
            <a:solidFill>
              <a:srgbClr val="000000"/>
            </a:solidFill>
            <a:prstDash val="solid"/>
            <a:miter lim="800000"/>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21"/>
          <p:cNvSpPr txBox="1"/>
          <p:nvPr>
            <p:ph type="title"/>
          </p:nvPr>
        </p:nvSpPr>
        <p:spPr>
          <a:xfrm>
            <a:off x="419850" y="729500"/>
            <a:ext cx="11352300" cy="988500"/>
          </a:xfrm>
          <a:prstGeom prst="rect">
            <a:avLst/>
          </a:prstGeom>
          <a:solidFill>
            <a:srgbClr val="7030A0"/>
          </a:solid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2800"/>
              <a:buFont typeface="Gill Sans"/>
              <a:buNone/>
            </a:pPr>
            <a:r>
              <a:rPr lang="en-US" sz="3500"/>
              <a:t> EMPATHY: COMMUNICATION HELPERS  VS. BLOCKERS</a:t>
            </a:r>
            <a:endParaRPr sz="3500"/>
          </a:p>
        </p:txBody>
      </p:sp>
      <p:sp>
        <p:nvSpPr>
          <p:cNvPr id="511" name="Google Shape;511;p21"/>
          <p:cNvSpPr txBox="1"/>
          <p:nvPr>
            <p:ph idx="1" type="body"/>
          </p:nvPr>
        </p:nvSpPr>
        <p:spPr>
          <a:xfrm>
            <a:off x="702225" y="1901725"/>
            <a:ext cx="5535000" cy="48522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2268"/>
              <a:buNone/>
            </a:pPr>
            <a:r>
              <a:rPr b="1" lang="en-US" sz="2000" u="sng">
                <a:solidFill>
                  <a:schemeClr val="dk1"/>
                </a:solidFill>
              </a:rPr>
              <a:t>HELPERS</a:t>
            </a:r>
            <a:endParaRPr sz="2000">
              <a:solidFill>
                <a:schemeClr val="dk1"/>
              </a:solidFill>
            </a:endParaRPr>
          </a:p>
          <a:p>
            <a:pPr indent="-306000" lvl="0" marL="306000" rtl="0" algn="l">
              <a:lnSpc>
                <a:spcPct val="100000"/>
              </a:lnSpc>
              <a:spcBef>
                <a:spcPts val="600"/>
              </a:spcBef>
              <a:spcAft>
                <a:spcPts val="0"/>
              </a:spcAft>
              <a:buClr>
                <a:srgbClr val="122446"/>
              </a:buClr>
              <a:buSzPts val="2000"/>
              <a:buFont typeface="Noto Sans Symbols"/>
              <a:buChar char="▪"/>
            </a:pPr>
            <a:r>
              <a:rPr b="1" lang="en-US" sz="2000">
                <a:solidFill>
                  <a:schemeClr val="dk1"/>
                </a:solidFill>
              </a:rPr>
              <a:t>Door openers</a:t>
            </a:r>
            <a:endParaRPr sz="2000">
              <a:solidFill>
                <a:schemeClr val="dk1"/>
              </a:solidFill>
            </a:endParaRPr>
          </a:p>
          <a:p>
            <a:pPr indent="0" lvl="1" marL="324000" rtl="0" algn="l">
              <a:lnSpc>
                <a:spcPct val="100000"/>
              </a:lnSpc>
              <a:spcBef>
                <a:spcPts val="0"/>
              </a:spcBef>
              <a:spcAft>
                <a:spcPts val="0"/>
              </a:spcAft>
              <a:buClr>
                <a:schemeClr val="accent6"/>
              </a:buClr>
              <a:buSzPts val="1530"/>
              <a:buNone/>
            </a:pPr>
            <a:r>
              <a:rPr lang="en-US" sz="2000">
                <a:solidFill>
                  <a:schemeClr val="dk1"/>
                </a:solidFill>
              </a:rPr>
              <a:t>You sound upset. Would you like to talk about it?</a:t>
            </a:r>
            <a:endParaRPr sz="2000">
              <a:solidFill>
                <a:schemeClr val="dk1"/>
              </a:solidFill>
            </a:endParaRPr>
          </a:p>
          <a:p>
            <a:pPr indent="-306000" lvl="0" marL="306000" rtl="0" algn="l">
              <a:lnSpc>
                <a:spcPct val="100000"/>
              </a:lnSpc>
              <a:spcBef>
                <a:spcPts val="0"/>
              </a:spcBef>
              <a:spcAft>
                <a:spcPts val="0"/>
              </a:spcAft>
              <a:buClr>
                <a:srgbClr val="122446"/>
              </a:buClr>
              <a:buSzPts val="2000"/>
              <a:buFont typeface="Noto Sans Symbols"/>
              <a:buChar char="▪"/>
            </a:pPr>
            <a:r>
              <a:rPr b="1" lang="en-US" sz="2000">
                <a:solidFill>
                  <a:schemeClr val="dk1"/>
                </a:solidFill>
              </a:rPr>
              <a:t>Showing support  </a:t>
            </a:r>
            <a:endParaRPr sz="2000">
              <a:solidFill>
                <a:schemeClr val="dk1"/>
              </a:solidFill>
            </a:endParaRPr>
          </a:p>
          <a:p>
            <a:pPr indent="0" lvl="1" marL="324000" rtl="0" algn="l">
              <a:lnSpc>
                <a:spcPct val="100000"/>
              </a:lnSpc>
              <a:spcBef>
                <a:spcPts val="0"/>
              </a:spcBef>
              <a:spcAft>
                <a:spcPts val="0"/>
              </a:spcAft>
              <a:buClr>
                <a:schemeClr val="accent6"/>
              </a:buClr>
              <a:buSzPts val="1658"/>
              <a:buNone/>
            </a:pPr>
            <a:r>
              <a:rPr lang="en-US" sz="2000">
                <a:solidFill>
                  <a:schemeClr val="dk1"/>
                </a:solidFill>
              </a:rPr>
              <a:t>I’m here for you. Let’s work together</a:t>
            </a:r>
            <a:endParaRPr sz="2000">
              <a:solidFill>
                <a:schemeClr val="dk1"/>
              </a:solidFill>
            </a:endParaRPr>
          </a:p>
          <a:p>
            <a:pPr indent="-306000" lvl="0" marL="306000" rtl="0" algn="l">
              <a:lnSpc>
                <a:spcPct val="100000"/>
              </a:lnSpc>
              <a:spcBef>
                <a:spcPts val="0"/>
              </a:spcBef>
              <a:spcAft>
                <a:spcPts val="0"/>
              </a:spcAft>
              <a:buClr>
                <a:srgbClr val="122446"/>
              </a:buClr>
              <a:buSzPts val="2000"/>
              <a:buFont typeface="Noto Sans Symbols"/>
              <a:buChar char="▪"/>
            </a:pPr>
            <a:r>
              <a:rPr b="1" lang="en-US" sz="2000">
                <a:solidFill>
                  <a:schemeClr val="dk1"/>
                </a:solidFill>
              </a:rPr>
              <a:t>Showing worry </a:t>
            </a:r>
            <a:endParaRPr sz="2000">
              <a:solidFill>
                <a:schemeClr val="dk1"/>
              </a:solidFill>
            </a:endParaRPr>
          </a:p>
          <a:p>
            <a:pPr indent="0" lvl="1" marL="324000" rtl="0" algn="l">
              <a:lnSpc>
                <a:spcPct val="100000"/>
              </a:lnSpc>
              <a:spcBef>
                <a:spcPts val="0"/>
              </a:spcBef>
              <a:spcAft>
                <a:spcPts val="0"/>
              </a:spcAft>
              <a:buClr>
                <a:schemeClr val="accent6"/>
              </a:buClr>
              <a:buSzPts val="1658"/>
              <a:buNone/>
            </a:pPr>
            <a:r>
              <a:rPr lang="en-US" sz="2000">
                <a:solidFill>
                  <a:schemeClr val="dk1"/>
                </a:solidFill>
              </a:rPr>
              <a:t>I am worried about you. You look you are in pain. How can I help you?</a:t>
            </a:r>
            <a:endParaRPr sz="2000">
              <a:solidFill>
                <a:schemeClr val="dk1"/>
              </a:solidFill>
            </a:endParaRPr>
          </a:p>
          <a:p>
            <a:pPr indent="-306000" lvl="0" marL="306000" rtl="0" algn="l">
              <a:lnSpc>
                <a:spcPct val="100000"/>
              </a:lnSpc>
              <a:spcBef>
                <a:spcPts val="0"/>
              </a:spcBef>
              <a:spcAft>
                <a:spcPts val="0"/>
              </a:spcAft>
              <a:buClr>
                <a:srgbClr val="122446"/>
              </a:buClr>
              <a:buSzPts val="2000"/>
              <a:buFont typeface="Noto Sans Symbols"/>
              <a:buChar char="▪"/>
            </a:pPr>
            <a:r>
              <a:rPr b="1" lang="en-US" sz="2000">
                <a:solidFill>
                  <a:schemeClr val="dk1"/>
                </a:solidFill>
              </a:rPr>
              <a:t>Showing acknowledgement  </a:t>
            </a:r>
            <a:endParaRPr sz="2000">
              <a:solidFill>
                <a:schemeClr val="dk1"/>
              </a:solidFill>
            </a:endParaRPr>
          </a:p>
          <a:p>
            <a:pPr indent="0" lvl="1" marL="324000" rtl="0" algn="l">
              <a:lnSpc>
                <a:spcPct val="100000"/>
              </a:lnSpc>
              <a:spcBef>
                <a:spcPts val="0"/>
              </a:spcBef>
              <a:spcAft>
                <a:spcPts val="0"/>
              </a:spcAft>
              <a:buClr>
                <a:schemeClr val="accent6"/>
              </a:buClr>
              <a:buSzPts val="1658"/>
              <a:buNone/>
            </a:pPr>
            <a:r>
              <a:rPr lang="en-US" sz="2000">
                <a:solidFill>
                  <a:schemeClr val="dk1"/>
                </a:solidFill>
              </a:rPr>
              <a:t>This has been hard for you.</a:t>
            </a:r>
            <a:endParaRPr sz="2000">
              <a:solidFill>
                <a:schemeClr val="dk1"/>
              </a:solidFill>
            </a:endParaRPr>
          </a:p>
          <a:p>
            <a:pPr indent="-306000" lvl="0" marL="306000" rtl="0" algn="l">
              <a:lnSpc>
                <a:spcPct val="100000"/>
              </a:lnSpc>
              <a:spcBef>
                <a:spcPts val="0"/>
              </a:spcBef>
              <a:spcAft>
                <a:spcPts val="0"/>
              </a:spcAft>
              <a:buClr>
                <a:srgbClr val="122446"/>
              </a:buClr>
              <a:buSzPts val="2000"/>
              <a:buFont typeface="Noto Sans Symbols"/>
              <a:buChar char="▪"/>
            </a:pPr>
            <a:r>
              <a:rPr b="1" lang="en-US" sz="2000">
                <a:solidFill>
                  <a:schemeClr val="dk1"/>
                </a:solidFill>
              </a:rPr>
              <a:t>Validation</a:t>
            </a:r>
            <a:r>
              <a:rPr lang="en-US" sz="2000">
                <a:solidFill>
                  <a:schemeClr val="dk1"/>
                </a:solidFill>
              </a:rPr>
              <a:t>  </a:t>
            </a:r>
            <a:endParaRPr sz="2000">
              <a:solidFill>
                <a:schemeClr val="dk1"/>
              </a:solidFill>
            </a:endParaRPr>
          </a:p>
          <a:p>
            <a:pPr indent="0" lvl="1" marL="324000" rtl="0" algn="l">
              <a:lnSpc>
                <a:spcPct val="100000"/>
              </a:lnSpc>
              <a:spcBef>
                <a:spcPts val="0"/>
              </a:spcBef>
              <a:spcAft>
                <a:spcPts val="0"/>
              </a:spcAft>
              <a:buClr>
                <a:schemeClr val="accent6"/>
              </a:buClr>
              <a:buSzPts val="1658"/>
              <a:buNone/>
            </a:pPr>
            <a:r>
              <a:rPr lang="en-US" sz="2000">
                <a:solidFill>
                  <a:schemeClr val="dk1"/>
                </a:solidFill>
              </a:rPr>
              <a:t>I understand. Most people would feel the way you do. </a:t>
            </a:r>
            <a:endParaRPr sz="2000">
              <a:solidFill>
                <a:schemeClr val="dk1"/>
              </a:solidFill>
            </a:endParaRPr>
          </a:p>
          <a:p>
            <a:pPr indent="0" lvl="0" marL="0" rtl="0" algn="l">
              <a:lnSpc>
                <a:spcPct val="80000"/>
              </a:lnSpc>
              <a:spcBef>
                <a:spcPts val="279"/>
              </a:spcBef>
              <a:spcAft>
                <a:spcPts val="0"/>
              </a:spcAft>
              <a:buSzPts val="1408"/>
              <a:buNone/>
            </a:pPr>
            <a:r>
              <a:t/>
            </a:r>
            <a:endParaRPr sz="1530"/>
          </a:p>
        </p:txBody>
      </p:sp>
      <p:sp>
        <p:nvSpPr>
          <p:cNvPr id="512" name="Google Shape;512;p21"/>
          <p:cNvSpPr txBox="1"/>
          <p:nvPr>
            <p:ph idx="2" type="body"/>
          </p:nvPr>
        </p:nvSpPr>
        <p:spPr>
          <a:xfrm>
            <a:off x="6237225" y="1980550"/>
            <a:ext cx="5535000" cy="4725900"/>
          </a:xfrm>
          <a:prstGeom prst="rect">
            <a:avLst/>
          </a:prstGeom>
          <a:noFill/>
          <a:ln>
            <a:noFill/>
          </a:ln>
        </p:spPr>
        <p:txBody>
          <a:bodyPr anchorCtr="0" anchor="ctr" bIns="45700" lIns="91425" spcFirstLastPara="1" rIns="91425" wrap="square" tIns="45700">
            <a:normAutofit fontScale="62500" lnSpcReduction="20000"/>
          </a:bodyPr>
          <a:lstStyle/>
          <a:p>
            <a:pPr indent="0" lvl="0" marL="114300" rtl="0" algn="l">
              <a:lnSpc>
                <a:spcPct val="115000"/>
              </a:lnSpc>
              <a:spcBef>
                <a:spcPts val="0"/>
              </a:spcBef>
              <a:spcAft>
                <a:spcPts val="0"/>
              </a:spcAft>
              <a:buSzPct val="72578"/>
              <a:buNone/>
            </a:pPr>
            <a:r>
              <a:rPr b="1" lang="en-US" sz="3200" u="sng">
                <a:solidFill>
                  <a:schemeClr val="dk1"/>
                </a:solidFill>
              </a:rPr>
              <a:t>BLOCKERS</a:t>
            </a:r>
            <a:endParaRPr sz="3200">
              <a:solidFill>
                <a:schemeClr val="dk1"/>
              </a:solidFill>
            </a:endParaRPr>
          </a:p>
          <a:p>
            <a:pPr indent="0" lvl="0" marL="457200" rtl="0" algn="l">
              <a:lnSpc>
                <a:spcPct val="120000"/>
              </a:lnSpc>
              <a:spcBef>
                <a:spcPts val="0"/>
              </a:spcBef>
              <a:spcAft>
                <a:spcPts val="0"/>
              </a:spcAft>
              <a:buSzPct val="140190"/>
              <a:buNone/>
            </a:pPr>
            <a:r>
              <a:t/>
            </a:r>
            <a:endParaRPr b="1" sz="1890">
              <a:solidFill>
                <a:schemeClr val="dk1"/>
              </a:solidFill>
            </a:endParaRPr>
          </a:p>
          <a:p>
            <a:pPr indent="-355650" lvl="0" marL="457200" rtl="0" algn="l">
              <a:lnSpc>
                <a:spcPct val="120000"/>
              </a:lnSpc>
              <a:spcBef>
                <a:spcPts val="0"/>
              </a:spcBef>
              <a:spcAft>
                <a:spcPts val="0"/>
              </a:spcAft>
              <a:buClr>
                <a:srgbClr val="122446"/>
              </a:buClr>
              <a:buSzPct val="112280"/>
              <a:buFont typeface="Noto Sans Symbols"/>
              <a:buChar char="▪"/>
            </a:pPr>
            <a:r>
              <a:rPr b="1" lang="en-US" sz="2850">
                <a:solidFill>
                  <a:schemeClr val="dk1"/>
                </a:solidFill>
              </a:rPr>
              <a:t>Blaming</a:t>
            </a:r>
            <a:endParaRPr sz="2850">
              <a:solidFill>
                <a:schemeClr val="dk1"/>
              </a:solidFill>
            </a:endParaRPr>
          </a:p>
          <a:p>
            <a:pPr indent="0" lvl="1" marL="438300" rtl="0" algn="l">
              <a:lnSpc>
                <a:spcPct val="120000"/>
              </a:lnSpc>
              <a:spcBef>
                <a:spcPts val="0"/>
              </a:spcBef>
              <a:spcAft>
                <a:spcPts val="0"/>
              </a:spcAft>
              <a:buClr>
                <a:srgbClr val="C00000"/>
              </a:buClr>
              <a:buSzPct val="81493"/>
              <a:buNone/>
            </a:pPr>
            <a:r>
              <a:rPr lang="en-US" sz="2850">
                <a:solidFill>
                  <a:schemeClr val="dk1"/>
                </a:solidFill>
              </a:rPr>
              <a:t>It’s your fault that you don’t tell the doctor what you need</a:t>
            </a:r>
            <a:endParaRPr sz="2850">
              <a:solidFill>
                <a:schemeClr val="dk1"/>
              </a:solidFill>
            </a:endParaRPr>
          </a:p>
          <a:p>
            <a:pPr indent="-362002" lvl="0" marL="457200" rtl="0" algn="l">
              <a:lnSpc>
                <a:spcPct val="120000"/>
              </a:lnSpc>
              <a:spcBef>
                <a:spcPts val="0"/>
              </a:spcBef>
              <a:spcAft>
                <a:spcPts val="0"/>
              </a:spcAft>
              <a:buClr>
                <a:srgbClr val="122446"/>
              </a:buClr>
              <a:buSzPct val="117893"/>
              <a:buFont typeface="Noto Sans Symbols"/>
              <a:buChar char="▪"/>
            </a:pPr>
            <a:r>
              <a:rPr lang="en-US" sz="2850">
                <a:solidFill>
                  <a:schemeClr val="dk1"/>
                </a:solidFill>
              </a:rPr>
              <a:t>“</a:t>
            </a:r>
            <a:r>
              <a:rPr b="1" lang="en-US" sz="2850">
                <a:solidFill>
                  <a:schemeClr val="dk1"/>
                </a:solidFill>
              </a:rPr>
              <a:t>Always” and “Never” </a:t>
            </a:r>
            <a:endParaRPr sz="2850">
              <a:solidFill>
                <a:schemeClr val="dk1"/>
              </a:solidFill>
            </a:endParaRPr>
          </a:p>
          <a:p>
            <a:pPr indent="0" lvl="1" marL="438300" rtl="0" algn="l">
              <a:lnSpc>
                <a:spcPct val="120000"/>
              </a:lnSpc>
              <a:spcBef>
                <a:spcPts val="0"/>
              </a:spcBef>
              <a:spcAft>
                <a:spcPts val="0"/>
              </a:spcAft>
              <a:buClr>
                <a:srgbClr val="C00000"/>
              </a:buClr>
              <a:buSzPct val="81493"/>
              <a:buNone/>
            </a:pPr>
            <a:r>
              <a:rPr lang="en-US" sz="2850">
                <a:solidFill>
                  <a:schemeClr val="dk1"/>
                </a:solidFill>
              </a:rPr>
              <a:t>You always complain and never cooperate with me!</a:t>
            </a:r>
            <a:endParaRPr sz="2850">
              <a:solidFill>
                <a:schemeClr val="dk1"/>
              </a:solidFill>
            </a:endParaRPr>
          </a:p>
          <a:p>
            <a:pPr indent="-355650" lvl="0" marL="457200" rtl="0" algn="l">
              <a:lnSpc>
                <a:spcPct val="120000"/>
              </a:lnSpc>
              <a:spcBef>
                <a:spcPts val="0"/>
              </a:spcBef>
              <a:spcAft>
                <a:spcPts val="0"/>
              </a:spcAft>
              <a:buClr>
                <a:srgbClr val="122446"/>
              </a:buClr>
              <a:buSzPct val="112280"/>
              <a:buFont typeface="Noto Sans Symbols"/>
              <a:buChar char="▪"/>
            </a:pPr>
            <a:r>
              <a:rPr b="1" lang="en-US" sz="2850">
                <a:solidFill>
                  <a:schemeClr val="dk1"/>
                </a:solidFill>
              </a:rPr>
              <a:t>Name-calling </a:t>
            </a:r>
            <a:endParaRPr sz="2850">
              <a:solidFill>
                <a:schemeClr val="dk1"/>
              </a:solidFill>
            </a:endParaRPr>
          </a:p>
          <a:p>
            <a:pPr indent="0" lvl="1" marL="438300" rtl="0" algn="l">
              <a:lnSpc>
                <a:spcPct val="120000"/>
              </a:lnSpc>
              <a:spcBef>
                <a:spcPts val="0"/>
              </a:spcBef>
              <a:spcAft>
                <a:spcPts val="0"/>
              </a:spcAft>
              <a:buClr>
                <a:srgbClr val="C00000"/>
              </a:buClr>
              <a:buSzPct val="81493"/>
              <a:buNone/>
            </a:pPr>
            <a:r>
              <a:rPr lang="en-US" sz="2850">
                <a:solidFill>
                  <a:schemeClr val="dk1"/>
                </a:solidFill>
              </a:rPr>
              <a:t>That aid is really stupid if she doesn’t know about your culture</a:t>
            </a:r>
            <a:endParaRPr sz="2850">
              <a:solidFill>
                <a:schemeClr val="dk1"/>
              </a:solidFill>
            </a:endParaRPr>
          </a:p>
          <a:p>
            <a:pPr indent="-355650" lvl="0" marL="457200" rtl="0" algn="l">
              <a:lnSpc>
                <a:spcPct val="120000"/>
              </a:lnSpc>
              <a:spcBef>
                <a:spcPts val="0"/>
              </a:spcBef>
              <a:spcAft>
                <a:spcPts val="0"/>
              </a:spcAft>
              <a:buClr>
                <a:srgbClr val="122446"/>
              </a:buClr>
              <a:buSzPct val="112280"/>
              <a:buFont typeface="Noto Sans Symbols"/>
              <a:buChar char="▪"/>
            </a:pPr>
            <a:r>
              <a:rPr b="1" lang="en-US" sz="2850">
                <a:solidFill>
                  <a:schemeClr val="dk1"/>
                </a:solidFill>
              </a:rPr>
              <a:t>Labeling </a:t>
            </a:r>
            <a:endParaRPr sz="2850">
              <a:solidFill>
                <a:schemeClr val="dk1"/>
              </a:solidFill>
            </a:endParaRPr>
          </a:p>
          <a:p>
            <a:pPr indent="0" lvl="1" marL="438300" rtl="0" algn="l">
              <a:lnSpc>
                <a:spcPct val="120000"/>
              </a:lnSpc>
              <a:spcBef>
                <a:spcPts val="0"/>
              </a:spcBef>
              <a:spcAft>
                <a:spcPts val="0"/>
              </a:spcAft>
              <a:buClr>
                <a:srgbClr val="C00000"/>
              </a:buClr>
              <a:buSzPct val="81493"/>
              <a:buNone/>
            </a:pPr>
            <a:r>
              <a:rPr lang="en-US" sz="2850">
                <a:solidFill>
                  <a:schemeClr val="dk1"/>
                </a:solidFill>
              </a:rPr>
              <a:t>That resident is such a typical rich person--she only cares about her money</a:t>
            </a:r>
            <a:endParaRPr sz="2850">
              <a:solidFill>
                <a:schemeClr val="dk1"/>
              </a:solidFill>
            </a:endParaRPr>
          </a:p>
          <a:p>
            <a:pPr indent="-355650" lvl="0" marL="457200" rtl="0" algn="l">
              <a:lnSpc>
                <a:spcPct val="120000"/>
              </a:lnSpc>
              <a:spcBef>
                <a:spcPts val="0"/>
              </a:spcBef>
              <a:spcAft>
                <a:spcPts val="0"/>
              </a:spcAft>
              <a:buClr>
                <a:srgbClr val="122446"/>
              </a:buClr>
              <a:buSzPct val="112280"/>
              <a:buFont typeface="Noto Sans Symbols"/>
              <a:buChar char="▪"/>
            </a:pPr>
            <a:r>
              <a:rPr b="1" lang="en-US" sz="2850">
                <a:solidFill>
                  <a:schemeClr val="dk1"/>
                </a:solidFill>
              </a:rPr>
              <a:t>Giving orders or threatening</a:t>
            </a:r>
            <a:endParaRPr sz="2850">
              <a:solidFill>
                <a:schemeClr val="dk1"/>
              </a:solidFill>
            </a:endParaRPr>
          </a:p>
          <a:p>
            <a:pPr indent="0" lvl="1" marL="438300" rtl="0" algn="l">
              <a:lnSpc>
                <a:spcPct val="120000"/>
              </a:lnSpc>
              <a:spcBef>
                <a:spcPts val="0"/>
              </a:spcBef>
              <a:spcAft>
                <a:spcPts val="0"/>
              </a:spcAft>
              <a:buClr>
                <a:srgbClr val="C00000"/>
              </a:buClr>
              <a:buSzPct val="81493"/>
              <a:buNone/>
            </a:pPr>
            <a:r>
              <a:rPr lang="en-US" sz="2850">
                <a:solidFill>
                  <a:schemeClr val="dk1"/>
                </a:solidFill>
              </a:rPr>
              <a:t>If you don’t move from your chair, then I am going to walk away now</a:t>
            </a:r>
            <a:endParaRPr sz="2850">
              <a:solidFill>
                <a:schemeClr val="dk1"/>
              </a:solidFill>
            </a:endParaRPr>
          </a:p>
          <a:p>
            <a:pPr indent="-224504" lvl="0" marL="306000" rtl="0" algn="l">
              <a:lnSpc>
                <a:spcPct val="100000"/>
              </a:lnSpc>
              <a:spcBef>
                <a:spcPts val="279"/>
              </a:spcBef>
              <a:spcAft>
                <a:spcPts val="0"/>
              </a:spcAft>
              <a:buSzPct val="91999"/>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22"/>
          <p:cNvSpPr txBox="1"/>
          <p:nvPr>
            <p:ph type="title"/>
          </p:nvPr>
        </p:nvSpPr>
        <p:spPr>
          <a:xfrm>
            <a:off x="581192" y="702156"/>
            <a:ext cx="11029616" cy="1013800"/>
          </a:xfrm>
          <a:prstGeom prst="rect">
            <a:avLst/>
          </a:prstGeom>
          <a:solidFill>
            <a:srgbClr val="7030A0"/>
          </a:solid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2800"/>
              <a:buFont typeface="Gill Sans"/>
              <a:buNone/>
            </a:pPr>
            <a:r>
              <a:rPr lang="en-US" sz="4000"/>
              <a:t> PRACTICE EMPATHY</a:t>
            </a:r>
            <a:endParaRPr sz="4000"/>
          </a:p>
        </p:txBody>
      </p:sp>
      <p:sp>
        <p:nvSpPr>
          <p:cNvPr id="519" name="Google Shape;519;p22"/>
          <p:cNvSpPr txBox="1"/>
          <p:nvPr>
            <p:ph idx="1" type="body"/>
          </p:nvPr>
        </p:nvSpPr>
        <p:spPr>
          <a:xfrm>
            <a:off x="581200" y="2180500"/>
            <a:ext cx="11029500" cy="4431300"/>
          </a:xfrm>
          <a:prstGeom prst="rect">
            <a:avLst/>
          </a:prstGeom>
          <a:noFill/>
          <a:ln>
            <a:noFill/>
          </a:ln>
        </p:spPr>
        <p:txBody>
          <a:bodyPr anchorCtr="0" anchor="ctr" bIns="45700" lIns="91425" spcFirstLastPara="1" rIns="91425" wrap="square" tIns="45700">
            <a:noAutofit/>
          </a:bodyPr>
          <a:lstStyle/>
          <a:p>
            <a:pPr indent="-306000" lvl="0" marL="306000" rtl="0" algn="l">
              <a:lnSpc>
                <a:spcPct val="100000"/>
              </a:lnSpc>
              <a:spcBef>
                <a:spcPts val="0"/>
              </a:spcBef>
              <a:spcAft>
                <a:spcPts val="0"/>
              </a:spcAft>
              <a:buClr>
                <a:srgbClr val="173160"/>
              </a:buClr>
              <a:buSzPts val="4500"/>
              <a:buFont typeface="Gill Sans"/>
              <a:buChar char="▪"/>
            </a:pPr>
            <a:r>
              <a:rPr lang="en-US" sz="3000">
                <a:solidFill>
                  <a:schemeClr val="dk1"/>
                </a:solidFill>
              </a:rPr>
              <a:t>Can anyone give an example of an experience with a communication blocker?</a:t>
            </a:r>
            <a:endParaRPr sz="3000">
              <a:solidFill>
                <a:schemeClr val="dk1"/>
              </a:solidFill>
            </a:endParaRPr>
          </a:p>
          <a:p>
            <a:pPr indent="-306000" lvl="0" marL="306000" rtl="0" algn="l">
              <a:lnSpc>
                <a:spcPct val="100000"/>
              </a:lnSpc>
              <a:spcBef>
                <a:spcPts val="1160"/>
              </a:spcBef>
              <a:spcAft>
                <a:spcPts val="0"/>
              </a:spcAft>
              <a:buClr>
                <a:srgbClr val="173160"/>
              </a:buClr>
              <a:buSzPts val="4500"/>
              <a:buFont typeface="Gill Sans"/>
              <a:buChar char="▪"/>
            </a:pPr>
            <a:r>
              <a:rPr lang="en-US" sz="3000">
                <a:solidFill>
                  <a:schemeClr val="dk1"/>
                </a:solidFill>
              </a:rPr>
              <a:t>How did it feel? How did it affect your communication with that person?</a:t>
            </a:r>
            <a:endParaRPr sz="3000">
              <a:solidFill>
                <a:schemeClr val="dk1"/>
              </a:solidFill>
            </a:endParaRPr>
          </a:p>
          <a:p>
            <a:pPr indent="-306000" lvl="0" marL="306000" rtl="0" algn="l">
              <a:lnSpc>
                <a:spcPct val="100000"/>
              </a:lnSpc>
              <a:spcBef>
                <a:spcPts val="1160"/>
              </a:spcBef>
              <a:spcAft>
                <a:spcPts val="0"/>
              </a:spcAft>
              <a:buClr>
                <a:srgbClr val="173160"/>
              </a:buClr>
              <a:buSzPts val="4500"/>
              <a:buFont typeface="Gill Sans"/>
              <a:buChar char="▪"/>
            </a:pPr>
            <a:r>
              <a:rPr lang="en-US" sz="3000">
                <a:solidFill>
                  <a:schemeClr val="dk1"/>
                </a:solidFill>
              </a:rPr>
              <a:t>What if they had instead used a communication helper? How would that have changed your conversation?</a:t>
            </a:r>
            <a:endParaRPr sz="3000">
              <a:solidFill>
                <a:schemeClr val="dk1"/>
              </a:solidFill>
            </a:endParaRPr>
          </a:p>
          <a:p>
            <a:pPr indent="-200844" lvl="0" marL="306000" rtl="0" algn="l">
              <a:lnSpc>
                <a:spcPct val="100000"/>
              </a:lnSpc>
              <a:spcBef>
                <a:spcPts val="960"/>
              </a:spcBef>
              <a:spcAft>
                <a:spcPts val="0"/>
              </a:spcAft>
              <a:buSzPts val="1656"/>
              <a:buNone/>
            </a:pPr>
            <a:r>
              <a:t/>
            </a:r>
            <a:endParaRPr sz="3000"/>
          </a:p>
        </p:txBody>
      </p:sp>
      <p:sp>
        <p:nvSpPr>
          <p:cNvPr id="520" name="Google Shape;520;p22"/>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903163"/>
              </a:buClr>
              <a:buSzPts val="900"/>
              <a:buFont typeface="Gill Sans"/>
              <a:buNone/>
            </a:pPr>
            <a:fld id="{00000000-1234-1234-1234-123412341234}" type="slidenum">
              <a:rPr b="0" i="0" lang="en-US" sz="900" u="none" cap="none" strike="noStrike">
                <a:solidFill>
                  <a:srgbClr val="903163"/>
                </a:solidFill>
                <a:latin typeface="Gill Sans"/>
                <a:ea typeface="Gill Sans"/>
                <a:cs typeface="Gill Sans"/>
                <a:sym typeface="Gill Sans"/>
              </a:rPr>
              <a:t>‹#›</a:t>
            </a:fld>
            <a:endParaRPr b="0" i="0" sz="900" u="none" cap="none" strike="noStrike">
              <a:solidFill>
                <a:srgbClr val="903163"/>
              </a:solidFill>
              <a:latin typeface="Gill Sans"/>
              <a:ea typeface="Gill Sans"/>
              <a:cs typeface="Gill Sans"/>
              <a:sym typeface="Gill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5" name="Shape 525"/>
        <p:cNvGrpSpPr/>
        <p:nvPr/>
      </p:nvGrpSpPr>
      <p:grpSpPr>
        <a:xfrm>
          <a:off x="0" y="0"/>
          <a:ext cx="0" cy="0"/>
          <a:chOff x="0" y="0"/>
          <a:chExt cx="0" cy="0"/>
        </a:xfrm>
      </p:grpSpPr>
      <p:sp>
        <p:nvSpPr>
          <p:cNvPr id="526" name="Google Shape;526;p23"/>
          <p:cNvSpPr txBox="1"/>
          <p:nvPr>
            <p:ph type="title"/>
          </p:nvPr>
        </p:nvSpPr>
        <p:spPr>
          <a:xfrm>
            <a:off x="764087" y="826350"/>
            <a:ext cx="10449000" cy="10137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1200"/>
              </a:spcBef>
              <a:spcAft>
                <a:spcPts val="0"/>
              </a:spcAft>
              <a:buClr>
                <a:schemeClr val="dk1"/>
              </a:buClr>
              <a:buSzPct val="66666"/>
              <a:buFont typeface="Gill Sans"/>
              <a:buNone/>
            </a:pPr>
            <a:r>
              <a:t/>
            </a:r>
            <a:endParaRPr sz="3300">
              <a:solidFill>
                <a:srgbClr val="FFFFFF"/>
              </a:solidFill>
            </a:endParaRPr>
          </a:p>
          <a:p>
            <a:pPr indent="0" lvl="0" marL="0" rtl="0" algn="l">
              <a:lnSpc>
                <a:spcPct val="90000"/>
              </a:lnSpc>
              <a:spcBef>
                <a:spcPts val="1200"/>
              </a:spcBef>
              <a:spcAft>
                <a:spcPts val="0"/>
              </a:spcAft>
              <a:buClr>
                <a:srgbClr val="FFFFFF"/>
              </a:buClr>
              <a:buSzPct val="50000"/>
              <a:buFont typeface="Gill Sans"/>
              <a:buNone/>
            </a:pPr>
            <a:r>
              <a:rPr lang="en-US" sz="4400">
                <a:solidFill>
                  <a:srgbClr val="FFFFFF"/>
                </a:solidFill>
              </a:rPr>
              <a:t>CARE MATTERS! IN ACTION</a:t>
            </a:r>
            <a:endParaRPr sz="4400"/>
          </a:p>
          <a:p>
            <a:pPr indent="0" lvl="0" marL="0" rtl="0" algn="l">
              <a:lnSpc>
                <a:spcPct val="90000"/>
              </a:lnSpc>
              <a:spcBef>
                <a:spcPts val="1200"/>
              </a:spcBef>
              <a:spcAft>
                <a:spcPts val="0"/>
              </a:spcAft>
              <a:buClr>
                <a:schemeClr val="dk1"/>
              </a:buClr>
              <a:buSzPct val="100000"/>
              <a:buFont typeface="Gill Sans"/>
              <a:buNone/>
            </a:pPr>
            <a:r>
              <a:t/>
            </a:r>
            <a:endParaRPr sz="2200">
              <a:solidFill>
                <a:srgbClr val="FFFFFF"/>
              </a:solidFill>
            </a:endParaRPr>
          </a:p>
        </p:txBody>
      </p:sp>
      <p:sp>
        <p:nvSpPr>
          <p:cNvPr id="527" name="Google Shape;527;p23"/>
          <p:cNvSpPr txBox="1"/>
          <p:nvPr>
            <p:ph idx="1" type="body"/>
          </p:nvPr>
        </p:nvSpPr>
        <p:spPr>
          <a:xfrm>
            <a:off x="568250" y="1840050"/>
            <a:ext cx="4947900" cy="48618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lnSpc>
                <a:spcPct val="100000"/>
              </a:lnSpc>
              <a:spcBef>
                <a:spcPts val="1200"/>
              </a:spcBef>
              <a:spcAft>
                <a:spcPts val="0"/>
              </a:spcAft>
              <a:buSzPts val="552"/>
              <a:buNone/>
            </a:pPr>
            <a:r>
              <a:t/>
            </a:r>
            <a:endParaRPr sz="11000">
              <a:solidFill>
                <a:schemeClr val="dk1"/>
              </a:solidFill>
            </a:endParaRPr>
          </a:p>
          <a:p>
            <a:pPr indent="0" lvl="0" marL="0" rtl="0" algn="ctr">
              <a:lnSpc>
                <a:spcPct val="100000"/>
              </a:lnSpc>
              <a:spcBef>
                <a:spcPts val="1200"/>
              </a:spcBef>
              <a:spcAft>
                <a:spcPts val="0"/>
              </a:spcAft>
              <a:buSzPts val="552"/>
              <a:buNone/>
            </a:pPr>
            <a:r>
              <a:t/>
            </a:r>
            <a:endParaRPr sz="100">
              <a:solidFill>
                <a:schemeClr val="dk1"/>
              </a:solidFill>
            </a:endParaRPr>
          </a:p>
          <a:p>
            <a:pPr indent="0" lvl="1" marL="0" rtl="0" algn="l">
              <a:lnSpc>
                <a:spcPct val="100000"/>
              </a:lnSpc>
              <a:spcBef>
                <a:spcPts val="1200"/>
              </a:spcBef>
              <a:spcAft>
                <a:spcPts val="0"/>
              </a:spcAft>
              <a:buSzPts val="552"/>
              <a:buNone/>
            </a:pPr>
            <a:r>
              <a:t/>
            </a:r>
            <a:endParaRPr sz="10800">
              <a:solidFill>
                <a:schemeClr val="dk1"/>
              </a:solidFill>
            </a:endParaRPr>
          </a:p>
          <a:p>
            <a:pPr indent="0" lvl="0" marL="0" rtl="0" algn="l">
              <a:lnSpc>
                <a:spcPct val="115000"/>
              </a:lnSpc>
              <a:spcBef>
                <a:spcPts val="1200"/>
              </a:spcBef>
              <a:spcAft>
                <a:spcPts val="0"/>
              </a:spcAft>
              <a:buSzPct val="61333"/>
              <a:buNone/>
            </a:pPr>
            <a:r>
              <a:rPr lang="en-US" sz="10800">
                <a:solidFill>
                  <a:schemeClr val="dk1"/>
                </a:solidFill>
              </a:rPr>
              <a:t>Use </a:t>
            </a:r>
            <a:r>
              <a:rPr i="1" lang="en-US" sz="10800">
                <a:solidFill>
                  <a:schemeClr val="dk1"/>
                </a:solidFill>
              </a:rPr>
              <a:t>CARE Matters </a:t>
            </a:r>
            <a:r>
              <a:rPr lang="en-US" sz="10800">
                <a:solidFill>
                  <a:schemeClr val="dk1"/>
                </a:solidFill>
              </a:rPr>
              <a:t>when you   are working with a resident     from a different background   next time (e.g., culture, race, ethnicity, gender, religion, sexual orientation)</a:t>
            </a:r>
            <a:endParaRPr sz="10800">
              <a:solidFill>
                <a:schemeClr val="dk1"/>
              </a:solidFill>
            </a:endParaRPr>
          </a:p>
          <a:p>
            <a:pPr indent="0" lvl="0" marL="0" rtl="0" algn="ctr">
              <a:lnSpc>
                <a:spcPct val="100000"/>
              </a:lnSpc>
              <a:spcBef>
                <a:spcPts val="1200"/>
              </a:spcBef>
              <a:spcAft>
                <a:spcPts val="0"/>
              </a:spcAft>
              <a:buSzPct val="44160"/>
              <a:buNone/>
            </a:pPr>
            <a:r>
              <a:t/>
            </a:r>
            <a:endParaRPr sz="5000">
              <a:solidFill>
                <a:schemeClr val="dk1"/>
              </a:solidFill>
            </a:endParaRPr>
          </a:p>
          <a:p>
            <a:pPr indent="0" lvl="0" marL="0" rtl="0" algn="l">
              <a:lnSpc>
                <a:spcPct val="100000"/>
              </a:lnSpc>
              <a:spcBef>
                <a:spcPts val="1800"/>
              </a:spcBef>
              <a:spcAft>
                <a:spcPts val="0"/>
              </a:spcAft>
              <a:buSzPts val="552"/>
              <a:buNone/>
            </a:pPr>
            <a:r>
              <a:t/>
            </a:r>
            <a:endParaRPr sz="100">
              <a:solidFill>
                <a:schemeClr val="dk1"/>
              </a:solidFill>
            </a:endParaRPr>
          </a:p>
          <a:p>
            <a:pPr indent="0" lvl="0" marL="0" rtl="0" algn="l">
              <a:lnSpc>
                <a:spcPct val="100000"/>
              </a:lnSpc>
              <a:spcBef>
                <a:spcPts val="1800"/>
              </a:spcBef>
              <a:spcAft>
                <a:spcPts val="0"/>
              </a:spcAft>
              <a:buSzPts val="552"/>
              <a:buNone/>
            </a:pPr>
            <a:r>
              <a:t/>
            </a:r>
            <a:endParaRPr sz="11000"/>
          </a:p>
          <a:p>
            <a:pPr indent="0" lvl="0" marL="0" rtl="0" algn="l">
              <a:lnSpc>
                <a:spcPct val="100000"/>
              </a:lnSpc>
              <a:spcBef>
                <a:spcPts val="1800"/>
              </a:spcBef>
              <a:spcAft>
                <a:spcPts val="0"/>
              </a:spcAft>
              <a:buSzPct val="92000"/>
              <a:buNone/>
            </a:pPr>
            <a:r>
              <a:t/>
            </a:r>
            <a:endParaRPr sz="2400">
              <a:solidFill>
                <a:schemeClr val="dk1"/>
              </a:solidFill>
            </a:endParaRPr>
          </a:p>
          <a:p>
            <a:pPr indent="0" lvl="0" marL="0" rtl="0" algn="l">
              <a:lnSpc>
                <a:spcPct val="100000"/>
              </a:lnSpc>
              <a:spcBef>
                <a:spcPts val="1800"/>
              </a:spcBef>
              <a:spcAft>
                <a:spcPts val="0"/>
              </a:spcAft>
              <a:buSzPct val="92000"/>
              <a:buNone/>
            </a:pPr>
            <a:r>
              <a:t/>
            </a:r>
            <a:endParaRPr sz="2400">
              <a:solidFill>
                <a:schemeClr val="dk1"/>
              </a:solidFill>
            </a:endParaRPr>
          </a:p>
          <a:p>
            <a:pPr indent="0" lvl="0" marL="0" rtl="0" algn="l">
              <a:lnSpc>
                <a:spcPct val="100000"/>
              </a:lnSpc>
              <a:spcBef>
                <a:spcPts val="1800"/>
              </a:spcBef>
              <a:spcAft>
                <a:spcPts val="0"/>
              </a:spcAft>
              <a:buSzPct val="40145"/>
              <a:buNone/>
            </a:pPr>
            <a:r>
              <a:t/>
            </a:r>
            <a:endParaRPr b="1" sz="5500">
              <a:solidFill>
                <a:schemeClr val="dk1"/>
              </a:solidFill>
            </a:endParaRPr>
          </a:p>
          <a:p>
            <a:pPr indent="0" lvl="0" marL="914400" rtl="0" algn="l">
              <a:lnSpc>
                <a:spcPct val="100000"/>
              </a:lnSpc>
              <a:spcBef>
                <a:spcPts val="1800"/>
              </a:spcBef>
              <a:spcAft>
                <a:spcPts val="0"/>
              </a:spcAft>
              <a:buSzPct val="92000"/>
              <a:buNone/>
            </a:pPr>
            <a:r>
              <a:t/>
            </a:r>
            <a:endParaRPr b="1" sz="1600">
              <a:solidFill>
                <a:schemeClr val="dk1"/>
              </a:solidFill>
            </a:endParaRPr>
          </a:p>
          <a:p>
            <a:pPr indent="0" lvl="0" marL="0" rtl="0" algn="l">
              <a:lnSpc>
                <a:spcPct val="100000"/>
              </a:lnSpc>
              <a:spcBef>
                <a:spcPts val="1800"/>
              </a:spcBef>
              <a:spcAft>
                <a:spcPts val="0"/>
              </a:spcAft>
              <a:buSzPct val="92000"/>
              <a:buNone/>
            </a:pPr>
            <a:r>
              <a:t/>
            </a:r>
            <a:endParaRPr b="1" sz="1600">
              <a:solidFill>
                <a:schemeClr val="dk1"/>
              </a:solidFill>
              <a:latin typeface="Times New Roman"/>
              <a:ea typeface="Times New Roman"/>
              <a:cs typeface="Times New Roman"/>
              <a:sym typeface="Times New Roman"/>
            </a:endParaRPr>
          </a:p>
          <a:p>
            <a:pPr indent="0" lvl="0" marL="0" rtl="0" algn="l">
              <a:lnSpc>
                <a:spcPct val="100000"/>
              </a:lnSpc>
              <a:spcBef>
                <a:spcPts val="1800"/>
              </a:spcBef>
              <a:spcAft>
                <a:spcPts val="0"/>
              </a:spcAft>
              <a:buSzPct val="92000"/>
              <a:buNone/>
            </a:pPr>
            <a:r>
              <a:t/>
            </a:r>
            <a:endParaRPr sz="1600">
              <a:solidFill>
                <a:schemeClr val="dk1"/>
              </a:solidFill>
            </a:endParaRPr>
          </a:p>
          <a:p>
            <a:pPr indent="0" lvl="0" marL="0" rtl="0" algn="l">
              <a:lnSpc>
                <a:spcPct val="100000"/>
              </a:lnSpc>
              <a:spcBef>
                <a:spcPts val="1800"/>
              </a:spcBef>
              <a:spcAft>
                <a:spcPts val="0"/>
              </a:spcAft>
              <a:buSzPct val="92000"/>
              <a:buNone/>
            </a:pPr>
            <a:r>
              <a:t/>
            </a:r>
            <a:endParaRPr sz="1600">
              <a:solidFill>
                <a:schemeClr val="dk1"/>
              </a:solidFill>
            </a:endParaRPr>
          </a:p>
          <a:p>
            <a:pPr indent="0" lvl="0" marL="0" rtl="0" algn="l">
              <a:lnSpc>
                <a:spcPct val="100000"/>
              </a:lnSpc>
              <a:spcBef>
                <a:spcPts val="1800"/>
              </a:spcBef>
              <a:spcAft>
                <a:spcPts val="0"/>
              </a:spcAft>
              <a:buSzPct val="92000"/>
              <a:buNone/>
            </a:pPr>
            <a:r>
              <a:t/>
            </a:r>
            <a:endParaRPr sz="1600">
              <a:solidFill>
                <a:schemeClr val="dk1"/>
              </a:solidFill>
            </a:endParaRPr>
          </a:p>
          <a:p>
            <a:pPr indent="0" lvl="0" marL="306000" rtl="0" algn="l">
              <a:lnSpc>
                <a:spcPct val="100000"/>
              </a:lnSpc>
              <a:spcBef>
                <a:spcPts val="1800"/>
              </a:spcBef>
              <a:spcAft>
                <a:spcPts val="1200"/>
              </a:spcAft>
              <a:buSzPct val="92000"/>
              <a:buNone/>
            </a:pPr>
            <a:r>
              <a:t/>
            </a:r>
            <a:endParaRPr sz="1600">
              <a:solidFill>
                <a:srgbClr val="FFFFFF"/>
              </a:solidFill>
            </a:endParaRPr>
          </a:p>
        </p:txBody>
      </p:sp>
      <p:sp>
        <p:nvSpPr>
          <p:cNvPr id="528" name="Google Shape;528;p23"/>
          <p:cNvSpPr txBox="1"/>
          <p:nvPr>
            <p:ph idx="10" type="dt"/>
          </p:nvPr>
        </p:nvSpPr>
        <p:spPr>
          <a:xfrm>
            <a:off x="7605951" y="6400800"/>
            <a:ext cx="2844799"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600"/>
              </a:spcAft>
              <a:buClr>
                <a:srgbClr val="903163"/>
              </a:buClr>
              <a:buSzPts val="900"/>
              <a:buFont typeface="Gill Sans"/>
              <a:buNone/>
            </a:pPr>
            <a:fld id="{00000000-1234-1234-1234-123412341234}" type="slidenum">
              <a:rPr b="0" i="0" lang="en-US" sz="900" u="none" cap="none" strike="noStrike">
                <a:solidFill>
                  <a:srgbClr val="903163"/>
                </a:solidFill>
                <a:latin typeface="Gill Sans"/>
                <a:ea typeface="Gill Sans"/>
                <a:cs typeface="Gill Sans"/>
                <a:sym typeface="Gill Sans"/>
              </a:rPr>
              <a:t>‹#›</a:t>
            </a:fld>
            <a:endParaRPr b="0" i="0" sz="900" u="none" cap="none" strike="noStrike">
              <a:solidFill>
                <a:srgbClr val="903163"/>
              </a:solidFill>
              <a:latin typeface="Gill Sans"/>
              <a:ea typeface="Gill Sans"/>
              <a:cs typeface="Gill Sans"/>
              <a:sym typeface="Gill Sans"/>
            </a:endParaRPr>
          </a:p>
        </p:txBody>
      </p:sp>
      <p:sp>
        <p:nvSpPr>
          <p:cNvPr id="529" name="Google Shape;529;p23"/>
          <p:cNvSpPr txBox="1"/>
          <p:nvPr/>
        </p:nvSpPr>
        <p:spPr>
          <a:xfrm>
            <a:off x="568250" y="2092825"/>
            <a:ext cx="4947900" cy="80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Gill Sans"/>
              <a:buNone/>
            </a:pPr>
            <a:r>
              <a:rPr b="1" i="0" lang="en-US" sz="3100" u="none" cap="none" strike="noStrike">
                <a:solidFill>
                  <a:srgbClr val="000000"/>
                </a:solidFill>
                <a:latin typeface="Gill Sans"/>
                <a:ea typeface="Gill Sans"/>
                <a:cs typeface="Gill Sans"/>
                <a:sym typeface="Gill Sans"/>
              </a:rPr>
              <a:t>Remember the 4 steps</a:t>
            </a:r>
            <a:endParaRPr b="0" i="0" sz="17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chemeClr val="lt1"/>
              </a:buClr>
              <a:buSzPts val="1800"/>
              <a:buFont typeface="Gill Sans"/>
              <a:buNone/>
            </a:pPr>
            <a:r>
              <a:t/>
            </a:r>
            <a:endParaRPr b="0" i="0" sz="1500" u="none" cap="none" strike="noStrike">
              <a:solidFill>
                <a:srgbClr val="000000"/>
              </a:solidFill>
              <a:latin typeface="Gill Sans"/>
              <a:ea typeface="Gill Sans"/>
              <a:cs typeface="Gill Sans"/>
              <a:sym typeface="Gill Sans"/>
            </a:endParaRPr>
          </a:p>
        </p:txBody>
      </p:sp>
      <p:graphicFrame>
        <p:nvGraphicFramePr>
          <p:cNvPr id="530" name="Google Shape;530;p23"/>
          <p:cNvGraphicFramePr/>
          <p:nvPr/>
        </p:nvGraphicFramePr>
        <p:xfrm>
          <a:off x="5799925" y="1994563"/>
          <a:ext cx="3000000" cy="3000000"/>
        </p:xfrm>
        <a:graphic>
          <a:graphicData uri="http://schemas.openxmlformats.org/drawingml/2006/table">
            <a:tbl>
              <a:tblPr>
                <a:noFill/>
                <a:tableStyleId>{875641A2-2DE6-4209-BA26-1C2E3294FB4E}</a:tableStyleId>
              </a:tblPr>
              <a:tblGrid>
                <a:gridCol w="5419650"/>
                <a:gridCol w="390500"/>
              </a:tblGrid>
              <a:tr h="4861800">
                <a:tc>
                  <a:txBody>
                    <a:bodyPr/>
                    <a:lstStyle/>
                    <a:p>
                      <a:pPr indent="0" lvl="0" marL="0" marR="0" rtl="0" algn="l">
                        <a:lnSpc>
                          <a:spcPct val="50000"/>
                        </a:lnSpc>
                        <a:spcBef>
                          <a:spcPts val="0"/>
                        </a:spcBef>
                        <a:spcAft>
                          <a:spcPts val="0"/>
                        </a:spcAft>
                        <a:buClr>
                          <a:srgbClr val="000000"/>
                        </a:buClr>
                        <a:buSzPts val="1300"/>
                        <a:buFont typeface="Arial"/>
                        <a:buNone/>
                      </a:pPr>
                      <a:r>
                        <a:t/>
                      </a:r>
                      <a:endParaRPr b="1" sz="1300" u="none" cap="none" strike="noStrike">
                        <a:latin typeface="Gill Sans"/>
                        <a:ea typeface="Gill Sans"/>
                        <a:cs typeface="Gill Sans"/>
                        <a:sym typeface="Gill Sans"/>
                      </a:endParaRPr>
                    </a:p>
                    <a:p>
                      <a:pPr indent="0" lvl="0" marL="0" marR="0" rtl="0" algn="l">
                        <a:lnSpc>
                          <a:spcPct val="50000"/>
                        </a:lnSpc>
                        <a:spcBef>
                          <a:spcPts val="1200"/>
                        </a:spcBef>
                        <a:spcAft>
                          <a:spcPts val="0"/>
                        </a:spcAft>
                        <a:buClr>
                          <a:srgbClr val="000000"/>
                        </a:buClr>
                        <a:buSzPts val="2700"/>
                        <a:buFont typeface="Arial"/>
                        <a:buNone/>
                      </a:pPr>
                      <a:r>
                        <a:rPr b="1" lang="en-US" sz="2700" u="none" cap="none" strike="noStrike">
                          <a:solidFill>
                            <a:srgbClr val="18A9C8"/>
                          </a:solidFill>
                          <a:latin typeface="Gill Sans"/>
                          <a:ea typeface="Gill Sans"/>
                          <a:cs typeface="Gill Sans"/>
                          <a:sym typeface="Gill Sans"/>
                        </a:rPr>
                        <a:t>C</a:t>
                      </a:r>
                      <a:r>
                        <a:rPr lang="en-US" sz="2700" u="none" cap="none" strike="noStrike">
                          <a:latin typeface="Gill Sans"/>
                          <a:ea typeface="Gill Sans"/>
                          <a:cs typeface="Gill Sans"/>
                          <a:sym typeface="Gill Sans"/>
                        </a:rPr>
                        <a:t>uriosity </a:t>
                      </a:r>
                      <a:endParaRPr sz="2700" u="none" cap="none" strike="noStrike">
                        <a:latin typeface="Gill Sans"/>
                        <a:ea typeface="Gill Sans"/>
                        <a:cs typeface="Gill Sans"/>
                        <a:sym typeface="Gill Sans"/>
                      </a:endParaRPr>
                    </a:p>
                    <a:p>
                      <a:pPr indent="0" lvl="0" marL="457200" marR="0" rtl="0" algn="just">
                        <a:lnSpc>
                          <a:spcPct val="50000"/>
                        </a:lnSpc>
                        <a:spcBef>
                          <a:spcPts val="1200"/>
                        </a:spcBef>
                        <a:spcAft>
                          <a:spcPts val="0"/>
                        </a:spcAft>
                        <a:buClr>
                          <a:srgbClr val="000000"/>
                        </a:buClr>
                        <a:buSzPts val="2700"/>
                        <a:buFont typeface="Arial"/>
                        <a:buNone/>
                      </a:pPr>
                      <a:r>
                        <a:rPr lang="en-US" sz="2700" u="none" cap="none" strike="noStrike">
                          <a:latin typeface="Gill Sans"/>
                          <a:ea typeface="Gill Sans"/>
                          <a:cs typeface="Gill Sans"/>
                          <a:sym typeface="Gill Sans"/>
                        </a:rPr>
                        <a:t>Strike a conversation</a:t>
                      </a:r>
                      <a:endParaRPr sz="2700" u="none" cap="none" strike="noStrike">
                        <a:latin typeface="Gill Sans"/>
                        <a:ea typeface="Gill Sans"/>
                        <a:cs typeface="Gill Sans"/>
                        <a:sym typeface="Gill Sans"/>
                      </a:endParaRPr>
                    </a:p>
                    <a:p>
                      <a:pPr indent="0" lvl="0" marL="457200" marR="0" rtl="0" algn="just">
                        <a:lnSpc>
                          <a:spcPct val="50000"/>
                        </a:lnSpc>
                        <a:spcBef>
                          <a:spcPts val="1200"/>
                        </a:spcBef>
                        <a:spcAft>
                          <a:spcPts val="0"/>
                        </a:spcAft>
                        <a:buClr>
                          <a:srgbClr val="000000"/>
                        </a:buClr>
                        <a:buSzPts val="2700"/>
                        <a:buFont typeface="Arial"/>
                        <a:buNone/>
                      </a:pPr>
                      <a:r>
                        <a:rPr lang="en-US" sz="2700" u="none" cap="none" strike="noStrike">
                          <a:latin typeface="Gill Sans"/>
                          <a:ea typeface="Gill Sans"/>
                          <a:cs typeface="Gill Sans"/>
                          <a:sym typeface="Gill Sans"/>
                        </a:rPr>
                        <a:t>Tell me what matters?</a:t>
                      </a:r>
                      <a:endParaRPr sz="2700" u="none" cap="none" strike="noStrike">
                        <a:latin typeface="Gill Sans"/>
                        <a:ea typeface="Gill Sans"/>
                        <a:cs typeface="Gill Sans"/>
                        <a:sym typeface="Gill Sans"/>
                      </a:endParaRPr>
                    </a:p>
                    <a:p>
                      <a:pPr indent="0" lvl="0" marL="457200" marR="0" rtl="0" algn="just">
                        <a:lnSpc>
                          <a:spcPct val="50000"/>
                        </a:lnSpc>
                        <a:spcBef>
                          <a:spcPts val="1200"/>
                        </a:spcBef>
                        <a:spcAft>
                          <a:spcPts val="0"/>
                        </a:spcAft>
                        <a:buClr>
                          <a:srgbClr val="000000"/>
                        </a:buClr>
                        <a:buSzPts val="100"/>
                        <a:buFont typeface="Arial"/>
                        <a:buNone/>
                      </a:pPr>
                      <a:r>
                        <a:t/>
                      </a:r>
                      <a:endParaRPr sz="100" u="none" cap="none" strike="noStrike">
                        <a:latin typeface="Gill Sans"/>
                        <a:ea typeface="Gill Sans"/>
                        <a:cs typeface="Gill Sans"/>
                        <a:sym typeface="Gill Sans"/>
                      </a:endParaRPr>
                    </a:p>
                    <a:p>
                      <a:pPr indent="0" lvl="0" marL="0" marR="0" rtl="0" algn="l">
                        <a:lnSpc>
                          <a:spcPct val="50000"/>
                        </a:lnSpc>
                        <a:spcBef>
                          <a:spcPts val="1200"/>
                        </a:spcBef>
                        <a:spcAft>
                          <a:spcPts val="0"/>
                        </a:spcAft>
                        <a:buClr>
                          <a:srgbClr val="000000"/>
                        </a:buClr>
                        <a:buSzPts val="2700"/>
                        <a:buFont typeface="Arial"/>
                        <a:buNone/>
                      </a:pPr>
                      <a:r>
                        <a:rPr b="1" lang="en-US" sz="2700" u="none" cap="none" strike="noStrike">
                          <a:solidFill>
                            <a:srgbClr val="18A9C8"/>
                          </a:solidFill>
                          <a:latin typeface="Gill Sans"/>
                          <a:ea typeface="Gill Sans"/>
                          <a:cs typeface="Gill Sans"/>
                          <a:sym typeface="Gill Sans"/>
                        </a:rPr>
                        <a:t>A</a:t>
                      </a:r>
                      <a:r>
                        <a:rPr lang="en-US" sz="2700" u="none" cap="none" strike="noStrike">
                          <a:latin typeface="Gill Sans"/>
                          <a:ea typeface="Gill Sans"/>
                          <a:cs typeface="Gill Sans"/>
                          <a:sym typeface="Gill Sans"/>
                        </a:rPr>
                        <a:t>wareness of assumption and biases</a:t>
                      </a:r>
                      <a:endParaRPr sz="2700" u="none" cap="none" strike="noStrike">
                        <a:latin typeface="Gill Sans"/>
                        <a:ea typeface="Gill Sans"/>
                        <a:cs typeface="Gill Sans"/>
                        <a:sym typeface="Gill Sans"/>
                      </a:endParaRPr>
                    </a:p>
                    <a:p>
                      <a:pPr indent="0" lvl="0" marL="457200" marR="0" rtl="0" algn="l">
                        <a:lnSpc>
                          <a:spcPct val="50000"/>
                        </a:lnSpc>
                        <a:spcBef>
                          <a:spcPts val="1200"/>
                        </a:spcBef>
                        <a:spcAft>
                          <a:spcPts val="0"/>
                        </a:spcAft>
                        <a:buClr>
                          <a:srgbClr val="000000"/>
                        </a:buClr>
                        <a:buSzPts val="2700"/>
                        <a:buFont typeface="Arial"/>
                        <a:buNone/>
                      </a:pPr>
                      <a:r>
                        <a:rPr lang="en-US" sz="2700" u="none" cap="none" strike="noStrike">
                          <a:latin typeface="Gill Sans"/>
                          <a:ea typeface="Gill Sans"/>
                          <a:cs typeface="Gill Sans"/>
                          <a:sym typeface="Gill Sans"/>
                        </a:rPr>
                        <a:t>Use Stop</a:t>
                      </a:r>
                      <a:endParaRPr sz="2700" u="none" cap="none" strike="noStrike">
                        <a:latin typeface="Gill Sans"/>
                        <a:ea typeface="Gill Sans"/>
                        <a:cs typeface="Gill Sans"/>
                        <a:sym typeface="Gill Sans"/>
                      </a:endParaRPr>
                    </a:p>
                    <a:p>
                      <a:pPr indent="0" lvl="0" marL="457200" marR="0" rtl="0" algn="l">
                        <a:lnSpc>
                          <a:spcPct val="50000"/>
                        </a:lnSpc>
                        <a:spcBef>
                          <a:spcPts val="1200"/>
                        </a:spcBef>
                        <a:spcAft>
                          <a:spcPts val="0"/>
                        </a:spcAft>
                        <a:buClr>
                          <a:srgbClr val="000000"/>
                        </a:buClr>
                        <a:buSzPts val="100"/>
                        <a:buFont typeface="Arial"/>
                        <a:buNone/>
                      </a:pPr>
                      <a:r>
                        <a:t/>
                      </a:r>
                      <a:endParaRPr sz="100" u="none" cap="none" strike="noStrike">
                        <a:latin typeface="Gill Sans"/>
                        <a:ea typeface="Gill Sans"/>
                        <a:cs typeface="Gill Sans"/>
                        <a:sym typeface="Gill Sans"/>
                      </a:endParaRPr>
                    </a:p>
                    <a:p>
                      <a:pPr indent="0" lvl="0" marL="0" marR="0" rtl="0" algn="l">
                        <a:lnSpc>
                          <a:spcPct val="50000"/>
                        </a:lnSpc>
                        <a:spcBef>
                          <a:spcPts val="1200"/>
                        </a:spcBef>
                        <a:spcAft>
                          <a:spcPts val="0"/>
                        </a:spcAft>
                        <a:buClr>
                          <a:srgbClr val="000000"/>
                        </a:buClr>
                        <a:buSzPts val="2700"/>
                        <a:buFont typeface="Arial"/>
                        <a:buNone/>
                      </a:pPr>
                      <a:r>
                        <a:rPr b="1" lang="en-US" sz="2700" u="none" cap="none" strike="noStrike">
                          <a:solidFill>
                            <a:srgbClr val="18A9C8"/>
                          </a:solidFill>
                          <a:latin typeface="Gill Sans"/>
                          <a:ea typeface="Gill Sans"/>
                          <a:cs typeface="Gill Sans"/>
                          <a:sym typeface="Gill Sans"/>
                        </a:rPr>
                        <a:t>R</a:t>
                      </a:r>
                      <a:r>
                        <a:rPr lang="en-US" sz="2700" u="none" cap="none" strike="noStrike">
                          <a:latin typeface="Gill Sans"/>
                          <a:ea typeface="Gill Sans"/>
                          <a:cs typeface="Gill Sans"/>
                          <a:sym typeface="Gill Sans"/>
                        </a:rPr>
                        <a:t>oot out bias</a:t>
                      </a:r>
                      <a:endParaRPr sz="2700" u="none" cap="none" strike="noStrike">
                        <a:latin typeface="Gill Sans"/>
                        <a:ea typeface="Gill Sans"/>
                        <a:cs typeface="Gill Sans"/>
                        <a:sym typeface="Gill Sans"/>
                      </a:endParaRPr>
                    </a:p>
                    <a:p>
                      <a:pPr indent="0" lvl="0" marL="457200" marR="0" rtl="0" algn="l">
                        <a:lnSpc>
                          <a:spcPct val="80000"/>
                        </a:lnSpc>
                        <a:spcBef>
                          <a:spcPts val="1200"/>
                        </a:spcBef>
                        <a:spcAft>
                          <a:spcPts val="0"/>
                        </a:spcAft>
                        <a:buClr>
                          <a:srgbClr val="000000"/>
                        </a:buClr>
                        <a:buSzPts val="2700"/>
                        <a:buFont typeface="Arial"/>
                        <a:buNone/>
                      </a:pPr>
                      <a:r>
                        <a:rPr lang="en-US" sz="2700" u="none" cap="none" strike="noStrike">
                          <a:latin typeface="Gill Sans"/>
                          <a:ea typeface="Gill Sans"/>
                          <a:cs typeface="Gill Sans"/>
                          <a:sym typeface="Gill Sans"/>
                        </a:rPr>
                        <a:t>Counter stereotypes and build partnerships</a:t>
                      </a:r>
                      <a:endParaRPr sz="2700" u="none" cap="none" strike="noStrike">
                        <a:latin typeface="Gill Sans"/>
                        <a:ea typeface="Gill Sans"/>
                        <a:cs typeface="Gill Sans"/>
                        <a:sym typeface="Gill Sans"/>
                      </a:endParaRPr>
                    </a:p>
                    <a:p>
                      <a:pPr indent="0" lvl="0" marL="457200" marR="0" rtl="0" algn="l">
                        <a:lnSpc>
                          <a:spcPct val="50000"/>
                        </a:lnSpc>
                        <a:spcBef>
                          <a:spcPts val="1200"/>
                        </a:spcBef>
                        <a:spcAft>
                          <a:spcPts val="0"/>
                        </a:spcAft>
                        <a:buClr>
                          <a:srgbClr val="000000"/>
                        </a:buClr>
                        <a:buSzPts val="100"/>
                        <a:buFont typeface="Arial"/>
                        <a:buNone/>
                      </a:pPr>
                      <a:r>
                        <a:t/>
                      </a:r>
                      <a:endParaRPr sz="100" u="none" cap="none" strike="noStrike">
                        <a:latin typeface="Gill Sans"/>
                        <a:ea typeface="Gill Sans"/>
                        <a:cs typeface="Gill Sans"/>
                        <a:sym typeface="Gill Sans"/>
                      </a:endParaRPr>
                    </a:p>
                    <a:p>
                      <a:pPr indent="0" lvl="0" marL="0" marR="0" rtl="0" algn="l">
                        <a:lnSpc>
                          <a:spcPct val="50000"/>
                        </a:lnSpc>
                        <a:spcBef>
                          <a:spcPts val="1200"/>
                        </a:spcBef>
                        <a:spcAft>
                          <a:spcPts val="0"/>
                        </a:spcAft>
                        <a:buClr>
                          <a:srgbClr val="000000"/>
                        </a:buClr>
                        <a:buSzPts val="2700"/>
                        <a:buFont typeface="Arial"/>
                        <a:buNone/>
                      </a:pPr>
                      <a:r>
                        <a:rPr b="1" lang="en-US" sz="2700" u="none" cap="none" strike="noStrike">
                          <a:solidFill>
                            <a:srgbClr val="18A9C8"/>
                          </a:solidFill>
                          <a:latin typeface="Gill Sans"/>
                          <a:ea typeface="Gill Sans"/>
                          <a:cs typeface="Gill Sans"/>
                          <a:sym typeface="Gill Sans"/>
                        </a:rPr>
                        <a:t>E</a:t>
                      </a:r>
                      <a:r>
                        <a:rPr lang="en-US" sz="2700" u="none" cap="none" strike="noStrike">
                          <a:latin typeface="Gill Sans"/>
                          <a:ea typeface="Gill Sans"/>
                          <a:cs typeface="Gill Sans"/>
                          <a:sym typeface="Gill Sans"/>
                        </a:rPr>
                        <a:t>mpathy</a:t>
                      </a:r>
                      <a:endParaRPr sz="2700" u="none" cap="none" strike="noStrike">
                        <a:latin typeface="Gill Sans"/>
                        <a:ea typeface="Gill Sans"/>
                        <a:cs typeface="Gill Sans"/>
                        <a:sym typeface="Gill Sans"/>
                      </a:endParaRPr>
                    </a:p>
                    <a:p>
                      <a:pPr indent="0" lvl="0" marL="457200" marR="0" rtl="0" algn="l">
                        <a:lnSpc>
                          <a:spcPct val="80000"/>
                        </a:lnSpc>
                        <a:spcBef>
                          <a:spcPts val="1200"/>
                        </a:spcBef>
                        <a:spcAft>
                          <a:spcPts val="0"/>
                        </a:spcAft>
                        <a:buClr>
                          <a:srgbClr val="000000"/>
                        </a:buClr>
                        <a:buSzPts val="2700"/>
                        <a:buFont typeface="Arial"/>
                        <a:buNone/>
                      </a:pPr>
                      <a:r>
                        <a:rPr lang="en-US" sz="2700" u="none" cap="none" strike="noStrike">
                          <a:latin typeface="Gill Sans"/>
                          <a:ea typeface="Gill Sans"/>
                          <a:cs typeface="Gill Sans"/>
                          <a:sym typeface="Gill Sans"/>
                        </a:rPr>
                        <a:t>Use empathic communication helpers; avoid blockers</a:t>
                      </a:r>
                      <a:endParaRPr sz="2700" u="none" cap="none" strike="noStrike">
                        <a:latin typeface="Gill Sans"/>
                        <a:ea typeface="Gill Sans"/>
                        <a:cs typeface="Gill Sans"/>
                        <a:sym typeface="Gill Sans"/>
                      </a:endParaRPr>
                    </a:p>
                  </a:txBody>
                  <a:tcPr marT="95250" marB="95250" marR="95250" marL="95250"/>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t> </a:t>
                      </a:r>
                      <a:endParaRPr sz="2000" u="none" cap="none" strike="noStrike"/>
                    </a:p>
                    <a:p>
                      <a:pPr indent="0" lvl="0" marL="0" marR="0" rtl="0" algn="l">
                        <a:lnSpc>
                          <a:spcPct val="115000"/>
                        </a:lnSpc>
                        <a:spcBef>
                          <a:spcPts val="1200"/>
                        </a:spcBef>
                        <a:spcAft>
                          <a:spcPts val="0"/>
                        </a:spcAft>
                        <a:buClr>
                          <a:srgbClr val="000000"/>
                        </a:buClr>
                        <a:buSzPts val="2000"/>
                        <a:buFont typeface="Arial"/>
                        <a:buNone/>
                      </a:pPr>
                      <a:r>
                        <a:rPr lang="en-US" sz="2000" u="none" cap="none" strike="noStrike"/>
                        <a:t> </a:t>
                      </a:r>
                      <a:endParaRPr sz="2000" u="none" cap="none" strike="noStrike"/>
                    </a:p>
                    <a:p>
                      <a:pPr indent="0" lvl="0" marL="0" marR="0" rtl="0" algn="l">
                        <a:lnSpc>
                          <a:spcPct val="115000"/>
                        </a:lnSpc>
                        <a:spcBef>
                          <a:spcPts val="1200"/>
                        </a:spcBef>
                        <a:spcAft>
                          <a:spcPts val="0"/>
                        </a:spcAft>
                        <a:buClr>
                          <a:srgbClr val="000000"/>
                        </a:buClr>
                        <a:buSzPts val="2000"/>
                        <a:buFont typeface="Arial"/>
                        <a:buNone/>
                      </a:pPr>
                      <a:r>
                        <a:rPr lang="en-US" sz="2000" u="none" cap="none" strike="noStrike"/>
                        <a:t> </a:t>
                      </a:r>
                      <a:endParaRPr sz="2000" u="none" cap="none" strike="noStrike"/>
                    </a:p>
                    <a:p>
                      <a:pPr indent="0" lvl="0" marL="0" marR="0" rtl="0" algn="l">
                        <a:lnSpc>
                          <a:spcPct val="115000"/>
                        </a:lnSpc>
                        <a:spcBef>
                          <a:spcPts val="1200"/>
                        </a:spcBef>
                        <a:spcAft>
                          <a:spcPts val="0"/>
                        </a:spcAft>
                        <a:buClr>
                          <a:srgbClr val="000000"/>
                        </a:buClr>
                        <a:buSzPts val="2000"/>
                        <a:buFont typeface="Arial"/>
                        <a:buNone/>
                      </a:pPr>
                      <a:r>
                        <a:rPr lang="en-US" sz="2000" u="none" cap="none" strike="noStrike"/>
                        <a:t> </a:t>
                      </a:r>
                      <a:endParaRPr sz="2000" u="none" cap="none" strike="noStrike"/>
                    </a:p>
                    <a:p>
                      <a:pPr indent="0" lvl="0" marL="0" marR="0" rtl="0" algn="l">
                        <a:lnSpc>
                          <a:spcPct val="115000"/>
                        </a:lnSpc>
                        <a:spcBef>
                          <a:spcPts val="1200"/>
                        </a:spcBef>
                        <a:spcAft>
                          <a:spcPts val="0"/>
                        </a:spcAft>
                        <a:buClr>
                          <a:srgbClr val="000000"/>
                        </a:buClr>
                        <a:buSzPts val="2000"/>
                        <a:buFont typeface="Arial"/>
                        <a:buNone/>
                      </a:pPr>
                      <a:r>
                        <a:rPr lang="en-US" sz="2000" u="none" cap="none" strike="noStrike"/>
                        <a:t> </a:t>
                      </a:r>
                      <a:endParaRPr sz="2000" u="none" cap="none" strike="noStrike"/>
                    </a:p>
                    <a:p>
                      <a:pPr indent="0" lvl="0" marL="0" marR="0" rtl="0" algn="l">
                        <a:lnSpc>
                          <a:spcPct val="115000"/>
                        </a:lnSpc>
                        <a:spcBef>
                          <a:spcPts val="1200"/>
                        </a:spcBef>
                        <a:spcAft>
                          <a:spcPts val="0"/>
                        </a:spcAft>
                        <a:buClr>
                          <a:srgbClr val="000000"/>
                        </a:buClr>
                        <a:buSzPts val="2000"/>
                        <a:buFont typeface="Arial"/>
                        <a:buNone/>
                      </a:pPr>
                      <a:r>
                        <a:rPr lang="en-US" sz="2000" u="none" cap="none" strike="noStrike"/>
                        <a:t> </a:t>
                      </a:r>
                      <a:endParaRPr sz="2000" u="none" cap="none" strike="noStrike"/>
                    </a:p>
                    <a:p>
                      <a:pPr indent="0" lvl="0" marL="0" marR="0" rtl="0" algn="l">
                        <a:lnSpc>
                          <a:spcPct val="115000"/>
                        </a:lnSpc>
                        <a:spcBef>
                          <a:spcPts val="1200"/>
                        </a:spcBef>
                        <a:spcAft>
                          <a:spcPts val="0"/>
                        </a:spcAft>
                        <a:buClr>
                          <a:srgbClr val="000000"/>
                        </a:buClr>
                        <a:buSzPts val="2000"/>
                        <a:buFont typeface="Arial"/>
                        <a:buNone/>
                      </a:pPr>
                      <a:r>
                        <a:rPr lang="en-US" sz="2000" u="none" cap="none" strike="noStrike"/>
                        <a:t> </a:t>
                      </a:r>
                      <a:endParaRPr sz="2000" u="none" cap="none" strike="noStrike"/>
                    </a:p>
                    <a:p>
                      <a:pPr indent="0" lvl="0" marL="0" marR="0" rtl="0" algn="l">
                        <a:lnSpc>
                          <a:spcPct val="115000"/>
                        </a:lnSpc>
                        <a:spcBef>
                          <a:spcPts val="1200"/>
                        </a:spcBef>
                        <a:spcAft>
                          <a:spcPts val="0"/>
                        </a:spcAft>
                        <a:buClr>
                          <a:srgbClr val="000000"/>
                        </a:buClr>
                        <a:buSzPts val="2000"/>
                        <a:buFont typeface="Arial"/>
                        <a:buNone/>
                      </a:pPr>
                      <a:r>
                        <a:rPr lang="en-US" sz="2000" u="none" cap="none" strike="noStrike"/>
                        <a:t> </a:t>
                      </a:r>
                      <a:endParaRPr sz="2000" u="none" cap="none" strike="noStrike"/>
                    </a:p>
                    <a:p>
                      <a:pPr indent="0" lvl="0" marL="0" marR="0" rtl="0" algn="l">
                        <a:lnSpc>
                          <a:spcPct val="115000"/>
                        </a:lnSpc>
                        <a:spcBef>
                          <a:spcPts val="1200"/>
                        </a:spcBef>
                        <a:spcAft>
                          <a:spcPts val="0"/>
                        </a:spcAft>
                        <a:buClr>
                          <a:srgbClr val="000000"/>
                        </a:buClr>
                        <a:buSzPts val="2000"/>
                        <a:buFont typeface="Arial"/>
                        <a:buNone/>
                      </a:pPr>
                      <a:r>
                        <a:rPr lang="en-US" sz="2000" u="none" cap="none" strike="noStrike"/>
                        <a:t> </a:t>
                      </a:r>
                      <a:endParaRPr sz="2000" u="none" cap="none" strike="noStrike"/>
                    </a:p>
                  </a:txBody>
                  <a:tcPr marT="95250" marB="95250" marR="95250" marL="9525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24"/>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FFFF"/>
              </a:buClr>
              <a:buSzPts val="2800"/>
              <a:buFont typeface="Gill Sans"/>
              <a:buNone/>
            </a:pPr>
            <a:r>
              <a:rPr lang="en-US" sz="4000">
                <a:solidFill>
                  <a:srgbClr val="FFFFFF"/>
                </a:solidFill>
              </a:rPr>
              <a:t>CARE MATTERS! PRACTICE</a:t>
            </a:r>
            <a:endParaRPr sz="4000"/>
          </a:p>
        </p:txBody>
      </p:sp>
      <p:sp>
        <p:nvSpPr>
          <p:cNvPr id="537" name="Google Shape;537;p24"/>
          <p:cNvSpPr txBox="1"/>
          <p:nvPr>
            <p:ph idx="1" type="body"/>
          </p:nvPr>
        </p:nvSpPr>
        <p:spPr>
          <a:xfrm>
            <a:off x="581200" y="1884900"/>
            <a:ext cx="11029500" cy="2972700"/>
          </a:xfrm>
          <a:prstGeom prst="rect">
            <a:avLst/>
          </a:prstGeom>
          <a:noFill/>
          <a:ln>
            <a:noFill/>
          </a:ln>
        </p:spPr>
        <p:txBody>
          <a:bodyPr anchorCtr="0" anchor="ctr" bIns="45700" lIns="91425" spcFirstLastPara="1" rIns="91425" wrap="square" tIns="45700">
            <a:normAutofit/>
          </a:bodyPr>
          <a:lstStyle/>
          <a:p>
            <a:pPr indent="-293299" lvl="0" marL="306000" rtl="0" algn="l">
              <a:lnSpc>
                <a:spcPct val="100000"/>
              </a:lnSpc>
              <a:spcBef>
                <a:spcPts val="0"/>
              </a:spcBef>
              <a:spcAft>
                <a:spcPts val="0"/>
              </a:spcAft>
              <a:buClr>
                <a:srgbClr val="122446"/>
              </a:buClr>
              <a:buSzPts val="3044"/>
              <a:buChar char="◼"/>
            </a:pPr>
            <a:r>
              <a:rPr lang="en-US" sz="3000">
                <a:solidFill>
                  <a:schemeClr val="dk1"/>
                </a:solidFill>
              </a:rPr>
              <a:t>Think about how CARE Matters! techniques can help you with communication problems that come from cultural or ethnic differences.</a:t>
            </a:r>
            <a:endParaRPr sz="3000">
              <a:solidFill>
                <a:schemeClr val="dk1"/>
              </a:solidFill>
            </a:endParaRPr>
          </a:p>
        </p:txBody>
      </p:sp>
      <p:pic>
        <p:nvPicPr>
          <p:cNvPr descr="A yellow cartoon face with blue eyes and a white thought bubble&#10;&#10;Description automatically generated" id="538" name="Google Shape;538;p24"/>
          <p:cNvPicPr preferRelativeResize="0"/>
          <p:nvPr/>
        </p:nvPicPr>
        <p:blipFill rotWithShape="1">
          <a:blip r:embed="rId3">
            <a:alphaModFix/>
          </a:blip>
          <a:srcRect b="0" l="0" r="0" t="0"/>
          <a:stretch/>
        </p:blipFill>
        <p:spPr>
          <a:xfrm>
            <a:off x="9101137" y="3661723"/>
            <a:ext cx="1943672" cy="303972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3" name="Shape 543"/>
        <p:cNvGrpSpPr/>
        <p:nvPr/>
      </p:nvGrpSpPr>
      <p:grpSpPr>
        <a:xfrm>
          <a:off x="0" y="0"/>
          <a:ext cx="0" cy="0"/>
          <a:chOff x="0" y="0"/>
          <a:chExt cx="0" cy="0"/>
        </a:xfrm>
      </p:grpSpPr>
      <p:sp>
        <p:nvSpPr>
          <p:cNvPr id="544" name="Google Shape;544;p26"/>
          <p:cNvSpPr/>
          <p:nvPr/>
        </p:nvSpPr>
        <p:spPr>
          <a:xfrm>
            <a:off x="446534" y="457200"/>
            <a:ext cx="3703320" cy="9499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26"/>
          <p:cNvSpPr/>
          <p:nvPr/>
        </p:nvSpPr>
        <p:spPr>
          <a:xfrm>
            <a:off x="8042147" y="453643"/>
            <a:ext cx="3703320" cy="98554"/>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26"/>
          <p:cNvSpPr/>
          <p:nvPr/>
        </p:nvSpPr>
        <p:spPr>
          <a:xfrm>
            <a:off x="4241830" y="457200"/>
            <a:ext cx="3703320" cy="9144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26"/>
          <p:cNvSpPr/>
          <p:nvPr/>
        </p:nvSpPr>
        <p:spPr>
          <a:xfrm>
            <a:off x="440286" y="614407"/>
            <a:ext cx="11309338" cy="11892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26"/>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FEFF"/>
              </a:buClr>
              <a:buSzPts val="2800"/>
              <a:buFont typeface="Gill Sans"/>
              <a:buNone/>
            </a:pPr>
            <a:r>
              <a:rPr lang="en-US" sz="3900">
                <a:solidFill>
                  <a:srgbClr val="FFFEFF"/>
                </a:solidFill>
              </a:rPr>
              <a:t>THANK YOU!</a:t>
            </a:r>
            <a:endParaRPr sz="3900"/>
          </a:p>
        </p:txBody>
      </p:sp>
      <p:pic>
        <p:nvPicPr>
          <p:cNvPr descr="Logo, company name&#10;&#10;Description automatically generated" id="549" name="Google Shape;549;p26"/>
          <p:cNvPicPr preferRelativeResize="0"/>
          <p:nvPr/>
        </p:nvPicPr>
        <p:blipFill rotWithShape="1">
          <a:blip r:embed="rId3">
            <a:alphaModFix/>
          </a:blip>
          <a:srcRect b="0" l="0" r="0" t="0"/>
          <a:stretch/>
        </p:blipFill>
        <p:spPr>
          <a:xfrm>
            <a:off x="8072535" y="2050311"/>
            <a:ext cx="3095314" cy="2019690"/>
          </a:xfrm>
          <a:prstGeom prst="rect">
            <a:avLst/>
          </a:prstGeom>
          <a:noFill/>
          <a:ln>
            <a:noFill/>
          </a:ln>
        </p:spPr>
      </p:pic>
      <p:pic>
        <p:nvPicPr>
          <p:cNvPr id="550" name="Google Shape;550;p26"/>
          <p:cNvPicPr preferRelativeResize="0"/>
          <p:nvPr/>
        </p:nvPicPr>
        <p:blipFill rotWithShape="1">
          <a:blip r:embed="rId4">
            <a:alphaModFix/>
          </a:blip>
          <a:srcRect b="0" l="0" r="0" t="0"/>
          <a:stretch/>
        </p:blipFill>
        <p:spPr>
          <a:xfrm>
            <a:off x="4149854" y="3620672"/>
            <a:ext cx="3534049" cy="880036"/>
          </a:xfrm>
          <a:prstGeom prst="rect">
            <a:avLst/>
          </a:prstGeom>
          <a:noFill/>
          <a:ln>
            <a:noFill/>
          </a:ln>
        </p:spPr>
      </p:pic>
      <p:pic>
        <p:nvPicPr>
          <p:cNvPr id="551" name="Google Shape;551;p26"/>
          <p:cNvPicPr preferRelativeResize="0"/>
          <p:nvPr/>
        </p:nvPicPr>
        <p:blipFill rotWithShape="1">
          <a:blip r:embed="rId5">
            <a:alphaModFix/>
          </a:blip>
          <a:srcRect b="0" l="0" r="0" t="0"/>
          <a:stretch/>
        </p:blipFill>
        <p:spPr>
          <a:xfrm>
            <a:off x="8072535" y="5102058"/>
            <a:ext cx="3672932" cy="974534"/>
          </a:xfrm>
          <a:prstGeom prst="rect">
            <a:avLst/>
          </a:prstGeom>
          <a:noFill/>
          <a:ln>
            <a:noFill/>
          </a:ln>
        </p:spPr>
      </p:pic>
      <p:pic>
        <p:nvPicPr>
          <p:cNvPr id="552" name="Google Shape;552;p26"/>
          <p:cNvPicPr preferRelativeResize="0"/>
          <p:nvPr/>
        </p:nvPicPr>
        <p:blipFill rotWithShape="1">
          <a:blip r:embed="rId6">
            <a:alphaModFix/>
          </a:blip>
          <a:srcRect b="0" l="0" r="0" t="0"/>
          <a:stretch/>
        </p:blipFill>
        <p:spPr>
          <a:xfrm>
            <a:off x="440286" y="5114630"/>
            <a:ext cx="3318079" cy="853863"/>
          </a:xfrm>
          <a:prstGeom prst="rect">
            <a:avLst/>
          </a:prstGeom>
          <a:noFill/>
          <a:ln>
            <a:noFill/>
          </a:ln>
        </p:spPr>
      </p:pic>
      <p:pic>
        <p:nvPicPr>
          <p:cNvPr descr="Smiling face outline outline" id="553" name="Google Shape;553;p26"/>
          <p:cNvPicPr preferRelativeResize="0"/>
          <p:nvPr/>
        </p:nvPicPr>
        <p:blipFill rotWithShape="1">
          <a:blip r:embed="rId7">
            <a:alphaModFix/>
          </a:blip>
          <a:srcRect b="0" l="0" r="0" t="0"/>
          <a:stretch/>
        </p:blipFill>
        <p:spPr>
          <a:xfrm>
            <a:off x="3908805" y="751856"/>
            <a:ext cx="914400" cy="914400"/>
          </a:xfrm>
          <a:prstGeom prst="rect">
            <a:avLst/>
          </a:prstGeom>
          <a:noFill/>
          <a:ln>
            <a:noFill/>
          </a:ln>
        </p:spPr>
      </p:pic>
      <p:pic>
        <p:nvPicPr>
          <p:cNvPr id="554" name="Google Shape;554;p26"/>
          <p:cNvPicPr preferRelativeResize="0"/>
          <p:nvPr/>
        </p:nvPicPr>
        <p:blipFill rotWithShape="1">
          <a:blip r:embed="rId8">
            <a:alphaModFix/>
          </a:blip>
          <a:srcRect b="0" l="0" r="0" t="0"/>
          <a:stretch/>
        </p:blipFill>
        <p:spPr>
          <a:xfrm>
            <a:off x="1024151" y="2230636"/>
            <a:ext cx="1830054" cy="18300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0" name="Shape 320"/>
        <p:cNvGrpSpPr/>
        <p:nvPr/>
      </p:nvGrpSpPr>
      <p:grpSpPr>
        <a:xfrm>
          <a:off x="0" y="0"/>
          <a:ext cx="0" cy="0"/>
          <a:chOff x="0" y="0"/>
          <a:chExt cx="0" cy="0"/>
        </a:xfrm>
      </p:grpSpPr>
      <p:sp>
        <p:nvSpPr>
          <p:cNvPr id="321" name="Google Shape;321;p3"/>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2" name="Google Shape;322;p3"/>
          <p:cNvSpPr txBox="1"/>
          <p:nvPr>
            <p:ph idx="4294967295" type="title"/>
          </p:nvPr>
        </p:nvSpPr>
        <p:spPr>
          <a:xfrm>
            <a:off x="0" y="557213"/>
            <a:ext cx="10515600" cy="11334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Calibri"/>
              <a:buNone/>
            </a:pPr>
            <a:r>
              <a:rPr lang="en-US" sz="4800">
                <a:solidFill>
                  <a:schemeClr val="dk1"/>
                </a:solidFill>
                <a:latin typeface="Gill Sans"/>
                <a:ea typeface="Gill Sans"/>
                <a:cs typeface="Gill Sans"/>
                <a:sym typeface="Gill Sans"/>
              </a:rPr>
              <a:t>IDEA! Review </a:t>
            </a:r>
            <a:endParaRPr>
              <a:latin typeface="Gill Sans"/>
              <a:ea typeface="Gill Sans"/>
              <a:cs typeface="Gill Sans"/>
              <a:sym typeface="Gill Sans"/>
            </a:endParaRPr>
          </a:p>
        </p:txBody>
      </p:sp>
      <p:sp>
        <p:nvSpPr>
          <p:cNvPr id="323" name="Google Shape;32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grpSp>
        <p:nvGrpSpPr>
          <p:cNvPr id="324" name="Google Shape;324;p3"/>
          <p:cNvGrpSpPr/>
          <p:nvPr/>
        </p:nvGrpSpPr>
        <p:grpSpPr>
          <a:xfrm>
            <a:off x="492361" y="2206849"/>
            <a:ext cx="10730457" cy="3729961"/>
            <a:chOff x="533394" y="376271"/>
            <a:chExt cx="10068928" cy="3600001"/>
          </a:xfrm>
        </p:grpSpPr>
        <p:sp>
          <p:nvSpPr>
            <p:cNvPr id="325" name="Google Shape;325;p3"/>
            <p:cNvSpPr/>
            <p:nvPr/>
          </p:nvSpPr>
          <p:spPr>
            <a:xfrm>
              <a:off x="2044800" y="376271"/>
              <a:ext cx="2196000" cy="2196000"/>
            </a:xfrm>
            <a:prstGeom prst="ellipse">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Gill Sans"/>
                <a:ea typeface="Gill Sans"/>
                <a:cs typeface="Gill Sans"/>
                <a:sym typeface="Gill Sans"/>
              </a:endParaRPr>
            </a:p>
          </p:txBody>
        </p:sp>
        <p:sp>
          <p:nvSpPr>
            <p:cNvPr id="326" name="Google Shape;326;p3"/>
            <p:cNvSpPr/>
            <p:nvPr/>
          </p:nvSpPr>
          <p:spPr>
            <a:xfrm>
              <a:off x="2512800" y="844271"/>
              <a:ext cx="1260000" cy="1260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Gill Sans"/>
                <a:ea typeface="Gill Sans"/>
                <a:cs typeface="Gill Sans"/>
                <a:sym typeface="Gill Sans"/>
              </a:endParaRPr>
            </a:p>
          </p:txBody>
        </p:sp>
        <p:sp>
          <p:nvSpPr>
            <p:cNvPr id="327" name="Google Shape;327;p3"/>
            <p:cNvSpPr/>
            <p:nvPr/>
          </p:nvSpPr>
          <p:spPr>
            <a:xfrm>
              <a:off x="533394" y="3256272"/>
              <a:ext cx="5218812"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Gill Sans"/>
                <a:ea typeface="Gill Sans"/>
                <a:cs typeface="Gill Sans"/>
                <a:sym typeface="Gill Sans"/>
              </a:endParaRPr>
            </a:p>
          </p:txBody>
        </p:sp>
        <p:sp>
          <p:nvSpPr>
            <p:cNvPr id="328" name="Google Shape;328;p3"/>
            <p:cNvSpPr txBox="1"/>
            <p:nvPr/>
          </p:nvSpPr>
          <p:spPr>
            <a:xfrm>
              <a:off x="533394" y="3256272"/>
              <a:ext cx="5218812"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300"/>
                <a:buFont typeface="Calibri"/>
                <a:buNone/>
              </a:pPr>
              <a:r>
                <a:rPr b="0" i="0" lang="en-US" sz="2300" u="none" cap="none" strike="noStrike">
                  <a:solidFill>
                    <a:schemeClr val="dk1"/>
                  </a:solidFill>
                  <a:latin typeface="Gill Sans"/>
                  <a:ea typeface="Gill Sans"/>
                  <a:cs typeface="Gill Sans"/>
                  <a:sym typeface="Gill Sans"/>
                </a:rPr>
                <a:t>WHAT IDEA! STRATEGIES DID YOU TRY? </a:t>
              </a:r>
              <a:endParaRPr b="0" i="0" sz="1400" u="none" cap="none" strike="noStrike">
                <a:solidFill>
                  <a:srgbClr val="000000"/>
                </a:solidFill>
                <a:latin typeface="Gill Sans"/>
                <a:ea typeface="Gill Sans"/>
                <a:cs typeface="Gill Sans"/>
                <a:sym typeface="Gill Sans"/>
              </a:endParaRPr>
            </a:p>
          </p:txBody>
        </p:sp>
        <p:sp>
          <p:nvSpPr>
            <p:cNvPr id="329" name="Google Shape;329;p3"/>
            <p:cNvSpPr/>
            <p:nvPr/>
          </p:nvSpPr>
          <p:spPr>
            <a:xfrm>
              <a:off x="7084206" y="376271"/>
              <a:ext cx="2196000" cy="2196000"/>
            </a:xfrm>
            <a:prstGeom prst="ellipse">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Gill Sans"/>
                <a:ea typeface="Gill Sans"/>
                <a:cs typeface="Gill Sans"/>
                <a:sym typeface="Gill Sans"/>
              </a:endParaRPr>
            </a:p>
          </p:txBody>
        </p:sp>
        <p:sp>
          <p:nvSpPr>
            <p:cNvPr id="330" name="Google Shape;330;p3"/>
            <p:cNvSpPr/>
            <p:nvPr/>
          </p:nvSpPr>
          <p:spPr>
            <a:xfrm>
              <a:off x="7552206" y="844271"/>
              <a:ext cx="1260000" cy="12600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Gill Sans"/>
                <a:ea typeface="Gill Sans"/>
                <a:cs typeface="Gill Sans"/>
                <a:sym typeface="Gill Sans"/>
              </a:endParaRPr>
            </a:p>
          </p:txBody>
        </p:sp>
        <p:sp>
          <p:nvSpPr>
            <p:cNvPr id="331" name="Google Shape;331;p3"/>
            <p:cNvSpPr/>
            <p:nvPr/>
          </p:nvSpPr>
          <p:spPr>
            <a:xfrm>
              <a:off x="6382206" y="3256272"/>
              <a:ext cx="360000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Gill Sans"/>
                <a:ea typeface="Gill Sans"/>
                <a:cs typeface="Gill Sans"/>
                <a:sym typeface="Gill Sans"/>
              </a:endParaRPr>
            </a:p>
          </p:txBody>
        </p:sp>
        <p:sp>
          <p:nvSpPr>
            <p:cNvPr id="332" name="Google Shape;332;p3"/>
            <p:cNvSpPr txBox="1"/>
            <p:nvPr/>
          </p:nvSpPr>
          <p:spPr>
            <a:xfrm>
              <a:off x="6382222" y="3256263"/>
              <a:ext cx="42201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300"/>
                <a:buFont typeface="Calibri"/>
                <a:buNone/>
              </a:pPr>
              <a:r>
                <a:rPr b="0" i="0" lang="en-US" sz="2300" u="none" cap="none" strike="noStrike">
                  <a:solidFill>
                    <a:schemeClr val="dk1"/>
                  </a:solidFill>
                  <a:latin typeface="Gill Sans"/>
                  <a:ea typeface="Gill Sans"/>
                  <a:cs typeface="Gill Sans"/>
                  <a:sym typeface="Gill Sans"/>
                </a:rPr>
                <a:t>DID ANYTHING SURPRISE YOU ABOUT WHAT YOU LEARNED?</a:t>
              </a:r>
              <a:endParaRPr b="0" i="0" sz="1400" u="none" cap="none" strike="noStrike">
                <a:solidFill>
                  <a:srgbClr val="000000"/>
                </a:solidFill>
                <a:latin typeface="Gill Sans"/>
                <a:ea typeface="Gill Sans"/>
                <a:cs typeface="Gill Sans"/>
                <a:sym typeface="Gill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sp>
        <p:nvSpPr>
          <p:cNvPr id="338" name="Google Shape;338;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pic>
        <p:nvPicPr>
          <p:cNvPr descr="People holding hands" id="339" name="Google Shape;339;p4"/>
          <p:cNvPicPr preferRelativeResize="0"/>
          <p:nvPr/>
        </p:nvPicPr>
        <p:blipFill rotWithShape="1">
          <a:blip r:embed="rId3">
            <a:alphaModFix/>
          </a:blip>
          <a:srcRect b="3907" l="0" r="9091" t="19483"/>
          <a:stretch/>
        </p:blipFill>
        <p:spPr>
          <a:xfrm>
            <a:off x="20" y="10"/>
            <a:ext cx="12191980" cy="6857990"/>
          </a:xfrm>
          <a:prstGeom prst="rect">
            <a:avLst/>
          </a:prstGeom>
          <a:noFill/>
          <a:ln>
            <a:noFill/>
          </a:ln>
        </p:spPr>
      </p:pic>
      <p:grpSp>
        <p:nvGrpSpPr>
          <p:cNvPr id="340" name="Google Shape;340;p4"/>
          <p:cNvGrpSpPr/>
          <p:nvPr/>
        </p:nvGrpSpPr>
        <p:grpSpPr>
          <a:xfrm>
            <a:off x="295580" y="419201"/>
            <a:ext cx="3992549" cy="5935132"/>
            <a:chOff x="438068" y="457200"/>
            <a:chExt cx="3703320" cy="5935132"/>
          </a:xfrm>
        </p:grpSpPr>
        <p:sp>
          <p:nvSpPr>
            <p:cNvPr id="341" name="Google Shape;341;p4"/>
            <p:cNvSpPr/>
            <p:nvPr/>
          </p:nvSpPr>
          <p:spPr>
            <a:xfrm>
              <a:off x="438068" y="618067"/>
              <a:ext cx="3702134" cy="5774265"/>
            </a:xfrm>
            <a:prstGeom prst="rect">
              <a:avLst/>
            </a:prstGeom>
            <a:solidFill>
              <a:schemeClr val="accent1">
                <a:alpha val="9529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4"/>
            <p:cNvSpPr/>
            <p:nvPr/>
          </p:nvSpPr>
          <p:spPr>
            <a:xfrm>
              <a:off x="438068" y="457200"/>
              <a:ext cx="3703320" cy="9499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3" name="Google Shape;343;p4"/>
          <p:cNvSpPr txBox="1"/>
          <p:nvPr>
            <p:ph type="ctrTitle"/>
          </p:nvPr>
        </p:nvSpPr>
        <p:spPr>
          <a:xfrm>
            <a:off x="437468" y="1066602"/>
            <a:ext cx="3702000" cy="18405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lt1"/>
              </a:buClr>
              <a:buSzPts val="3600"/>
              <a:buFont typeface="Gill Sans"/>
              <a:buNone/>
            </a:pPr>
            <a:r>
              <a:rPr i="1" lang="en-US" sz="3700">
                <a:solidFill>
                  <a:schemeClr val="lt1"/>
                </a:solidFill>
              </a:rPr>
              <a:t>CARE MATTERS!</a:t>
            </a:r>
            <a:br>
              <a:rPr lang="en-US">
                <a:solidFill>
                  <a:schemeClr val="lt1"/>
                </a:solidFill>
              </a:rPr>
            </a:br>
            <a:endParaRPr>
              <a:solidFill>
                <a:schemeClr val="lt1"/>
              </a:solidFill>
            </a:endParaRPr>
          </a:p>
        </p:txBody>
      </p:sp>
      <p:sp>
        <p:nvSpPr>
          <p:cNvPr id="344" name="Google Shape;344;p4"/>
          <p:cNvSpPr txBox="1"/>
          <p:nvPr>
            <p:ph idx="1" type="subTitle"/>
          </p:nvPr>
        </p:nvSpPr>
        <p:spPr>
          <a:xfrm>
            <a:off x="436875" y="2424000"/>
            <a:ext cx="3703200" cy="2483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656"/>
              <a:buNone/>
            </a:pPr>
            <a:r>
              <a:rPr lang="en-US" sz="2200">
                <a:solidFill>
                  <a:srgbClr val="DAA672"/>
                </a:solidFill>
              </a:rPr>
              <a:t>A NURSING HOME CNA TOOLKIT FOR WORKING WITH RESIDENTS</a:t>
            </a:r>
            <a:br>
              <a:rPr lang="en-US" sz="2200">
                <a:solidFill>
                  <a:srgbClr val="DAA672"/>
                </a:solidFill>
              </a:rPr>
            </a:br>
            <a:r>
              <a:rPr lang="en-US" sz="2200">
                <a:solidFill>
                  <a:srgbClr val="DAA672"/>
                </a:solidFill>
              </a:rPr>
              <a:t>FROM DIVERSE CULTURAL BACKGROUNDS</a:t>
            </a:r>
            <a:endParaRPr sz="2000"/>
          </a:p>
        </p:txBody>
      </p:sp>
      <p:sp>
        <p:nvSpPr>
          <p:cNvPr id="345" name="Google Shape;345;p4"/>
          <p:cNvSpPr txBox="1"/>
          <p:nvPr>
            <p:ph idx="12" type="sldNum"/>
          </p:nvPr>
        </p:nvSpPr>
        <p:spPr>
          <a:xfrm>
            <a:off x="3454399" y="766070"/>
            <a:ext cx="542673"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2D58AC"/>
              </a:buClr>
              <a:buSzPts val="900"/>
              <a:buFont typeface="Gill Sans"/>
              <a:buNone/>
            </a:pPr>
            <a:fld id="{00000000-1234-1234-1234-123412341234}" type="slidenum">
              <a:rPr b="0" i="0" lang="en-US" u="none" cap="none" strike="noStrike"/>
              <a:t>‹#›</a:t>
            </a:fld>
            <a:endParaRPr b="0" i="0" u="none" cap="none" strike="noStrike"/>
          </a:p>
        </p:txBody>
      </p:sp>
      <p:sp>
        <p:nvSpPr>
          <p:cNvPr id="346" name="Google Shape;346;p4"/>
          <p:cNvSpPr txBox="1"/>
          <p:nvPr/>
        </p:nvSpPr>
        <p:spPr>
          <a:xfrm>
            <a:off x="673675" y="5084375"/>
            <a:ext cx="4886400" cy="75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Gill Sans"/>
              <a:buNone/>
            </a:pPr>
            <a:r>
              <a:rPr b="0" i="0" lang="en-US" sz="1900" u="none" cap="none" strike="noStrike">
                <a:solidFill>
                  <a:srgbClr val="FFFFFF"/>
                </a:solidFill>
                <a:latin typeface="Gill Sans"/>
                <a:ea typeface="Gill Sans"/>
                <a:cs typeface="Gill Sans"/>
                <a:sym typeface="Gill Sans"/>
              </a:rPr>
              <a:t>Presented By: </a:t>
            </a:r>
            <a:endParaRPr b="0" i="0" sz="1500" u="none" cap="none" strike="noStrike">
              <a:solidFill>
                <a:srgbClr val="000000"/>
              </a:solidFill>
              <a:latin typeface="Gill Sans"/>
              <a:ea typeface="Gill Sans"/>
              <a:cs typeface="Gill Sans"/>
              <a:sym typeface="Gill Sans"/>
            </a:endParaRPr>
          </a:p>
          <a:p>
            <a:pPr indent="0" lvl="0" marL="0" marR="0" rtl="0" algn="l">
              <a:lnSpc>
                <a:spcPct val="100000"/>
              </a:lnSpc>
              <a:spcBef>
                <a:spcPts val="600"/>
              </a:spcBef>
              <a:spcAft>
                <a:spcPts val="0"/>
              </a:spcAft>
              <a:buClr>
                <a:srgbClr val="FFFFFF"/>
              </a:buClr>
              <a:buSzPts val="1800"/>
              <a:buFont typeface="Gill Sans"/>
              <a:buNone/>
            </a:pPr>
            <a:r>
              <a:rPr b="0" i="0" lang="en-US" sz="1900" u="none" cap="none" strike="noStrike">
                <a:solidFill>
                  <a:srgbClr val="FFFFFF"/>
                </a:solidFill>
                <a:latin typeface="Gill Sans"/>
                <a:ea typeface="Gill Sans"/>
                <a:cs typeface="Gill Sans"/>
                <a:sym typeface="Gill Sans"/>
              </a:rPr>
              <a:t>Date:</a:t>
            </a:r>
            <a:endParaRPr b="0" i="0" sz="1500" u="none" cap="none" strike="noStrike">
              <a:solidFill>
                <a:srgbClr val="000000"/>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
          <p:cNvSpPr txBox="1"/>
          <p:nvPr>
            <p:ph type="title"/>
          </p:nvPr>
        </p:nvSpPr>
        <p:spPr>
          <a:xfrm>
            <a:off x="581200" y="702150"/>
            <a:ext cx="11252700" cy="1013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2800"/>
              <a:buFont typeface="Gill Sans"/>
              <a:buNone/>
            </a:pPr>
            <a:r>
              <a:rPr lang="en-US" sz="4000"/>
              <a:t>WHY IS CROSS-CULTURE CARE IMPORTANT?</a:t>
            </a:r>
            <a:endParaRPr sz="4000"/>
          </a:p>
        </p:txBody>
      </p:sp>
      <p:sp>
        <p:nvSpPr>
          <p:cNvPr id="353" name="Google Shape;353;p5"/>
          <p:cNvSpPr txBox="1"/>
          <p:nvPr>
            <p:ph idx="1" type="body"/>
          </p:nvPr>
        </p:nvSpPr>
        <p:spPr>
          <a:xfrm>
            <a:off x="581200" y="1965525"/>
            <a:ext cx="11398800" cy="4619400"/>
          </a:xfrm>
          <a:prstGeom prst="rect">
            <a:avLst/>
          </a:prstGeom>
          <a:noFill/>
          <a:ln>
            <a:noFill/>
          </a:ln>
        </p:spPr>
        <p:txBody>
          <a:bodyPr anchorCtr="0" anchor="ctr" bIns="45700" lIns="91425" spcFirstLastPara="1" rIns="91425" wrap="square" tIns="45700">
            <a:noAutofit/>
          </a:bodyPr>
          <a:lstStyle/>
          <a:p>
            <a:pPr indent="-419100" lvl="0" marL="457200" rtl="0" algn="l">
              <a:lnSpc>
                <a:spcPct val="100000"/>
              </a:lnSpc>
              <a:spcBef>
                <a:spcPts val="0"/>
              </a:spcBef>
              <a:spcAft>
                <a:spcPts val="0"/>
              </a:spcAft>
              <a:buClr>
                <a:srgbClr val="073763"/>
              </a:buClr>
              <a:buSzPts val="3000"/>
              <a:buChar char="◼"/>
            </a:pPr>
            <a:r>
              <a:rPr lang="en-US" sz="3000">
                <a:solidFill>
                  <a:schemeClr val="dk1"/>
                </a:solidFill>
              </a:rPr>
              <a:t>Each of us has a cultural and ethnic background </a:t>
            </a:r>
            <a:endParaRPr sz="3000">
              <a:solidFill>
                <a:schemeClr val="dk1"/>
              </a:solidFill>
            </a:endParaRPr>
          </a:p>
          <a:p>
            <a:pPr indent="-419100" lvl="0" marL="457200" rtl="0" algn="l">
              <a:lnSpc>
                <a:spcPct val="100000"/>
              </a:lnSpc>
              <a:spcBef>
                <a:spcPts val="0"/>
              </a:spcBef>
              <a:spcAft>
                <a:spcPts val="0"/>
              </a:spcAft>
              <a:buClr>
                <a:srgbClr val="073763"/>
              </a:buClr>
              <a:buSzPts val="3000"/>
              <a:buChar char="◼"/>
            </a:pPr>
            <a:r>
              <a:rPr lang="en-US" sz="3000">
                <a:solidFill>
                  <a:schemeClr val="dk1"/>
                </a:solidFill>
              </a:rPr>
              <a:t>Ethnic and cultural differences between residents and staff is common</a:t>
            </a:r>
            <a:endParaRPr sz="3000">
              <a:solidFill>
                <a:schemeClr val="dk1"/>
              </a:solidFill>
            </a:endParaRPr>
          </a:p>
          <a:p>
            <a:pPr indent="-419100" lvl="0" marL="457200" rtl="0" algn="l">
              <a:lnSpc>
                <a:spcPct val="100000"/>
              </a:lnSpc>
              <a:spcBef>
                <a:spcPts val="0"/>
              </a:spcBef>
              <a:spcAft>
                <a:spcPts val="0"/>
              </a:spcAft>
              <a:buClr>
                <a:srgbClr val="073763"/>
              </a:buClr>
              <a:buSzPts val="3000"/>
              <a:buChar char="◼"/>
            </a:pPr>
            <a:r>
              <a:rPr lang="en-US" sz="3000">
                <a:solidFill>
                  <a:schemeClr val="dk1"/>
                </a:solidFill>
              </a:rPr>
              <a:t>Many residents spent their younger years in more segregated situations</a:t>
            </a:r>
            <a:endParaRPr sz="3000">
              <a:solidFill>
                <a:schemeClr val="dk1"/>
              </a:solidFill>
            </a:endParaRPr>
          </a:p>
          <a:p>
            <a:pPr indent="-419100" lvl="0" marL="457200" rtl="0" algn="l">
              <a:lnSpc>
                <a:spcPct val="100000"/>
              </a:lnSpc>
              <a:spcBef>
                <a:spcPts val="0"/>
              </a:spcBef>
              <a:spcAft>
                <a:spcPts val="0"/>
              </a:spcAft>
              <a:buClr>
                <a:srgbClr val="073763"/>
              </a:buClr>
              <a:buSzPts val="3000"/>
              <a:buChar char="◼"/>
            </a:pPr>
            <a:r>
              <a:rPr lang="en-US" sz="3000">
                <a:solidFill>
                  <a:schemeClr val="dk1"/>
                </a:solidFill>
              </a:rPr>
              <a:t>This may be residents' first experience with people who are different from themselves</a:t>
            </a:r>
            <a:endParaRPr sz="3000">
              <a:solidFill>
                <a:schemeClr val="dk1"/>
              </a:solidFill>
            </a:endParaRPr>
          </a:p>
          <a:p>
            <a:pPr indent="-419100" lvl="0" marL="457200" rtl="0" algn="l">
              <a:lnSpc>
                <a:spcPct val="100000"/>
              </a:lnSpc>
              <a:spcBef>
                <a:spcPts val="0"/>
              </a:spcBef>
              <a:spcAft>
                <a:spcPts val="0"/>
              </a:spcAft>
              <a:buClr>
                <a:srgbClr val="073763"/>
              </a:buClr>
              <a:buSzPts val="3000"/>
              <a:buChar char="◼"/>
            </a:pPr>
            <a:r>
              <a:rPr lang="en-US" sz="3000">
                <a:solidFill>
                  <a:schemeClr val="dk1"/>
                </a:solidFill>
              </a:rPr>
              <a:t>It may also be the first time a resident is dependent on people who are different from themselves</a:t>
            </a:r>
            <a:endParaRPr sz="3000">
              <a:solidFill>
                <a:schemeClr val="dk1"/>
              </a:solidFill>
            </a:endParaRPr>
          </a:p>
        </p:txBody>
      </p:sp>
      <p:sp>
        <p:nvSpPr>
          <p:cNvPr id="354" name="Google Shape;354;p5"/>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903163"/>
              </a:buClr>
              <a:buSzPts val="900"/>
              <a:buFont typeface="Gill Sans"/>
              <a:buNone/>
            </a:pPr>
            <a:fld id="{00000000-1234-1234-1234-123412341234}" type="slidenum">
              <a:rPr b="0" i="0" lang="en-US" sz="900" u="none" cap="none" strike="noStrike">
                <a:solidFill>
                  <a:srgbClr val="903163"/>
                </a:solidFill>
                <a:latin typeface="Gill Sans"/>
                <a:ea typeface="Gill Sans"/>
                <a:cs typeface="Gill Sans"/>
                <a:sym typeface="Gill Sans"/>
              </a:rPr>
              <a:t>‹#›</a:t>
            </a:fld>
            <a:endParaRPr b="0" i="0" sz="900" u="none" cap="none" strike="noStrike">
              <a:solidFill>
                <a:srgbClr val="903163"/>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6"/>
          <p:cNvSpPr txBox="1"/>
          <p:nvPr>
            <p:ph type="title"/>
          </p:nvPr>
        </p:nvSpPr>
        <p:spPr>
          <a:xfrm>
            <a:off x="581192" y="702156"/>
            <a:ext cx="11029500" cy="1013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2800"/>
              <a:buFont typeface="Gill Sans"/>
              <a:buNone/>
            </a:pPr>
            <a:r>
              <a:rPr lang="en-US" sz="4000"/>
              <a:t>CARE MATTERS! TOOL KIT</a:t>
            </a:r>
            <a:endParaRPr sz="4000"/>
          </a:p>
        </p:txBody>
      </p:sp>
      <p:sp>
        <p:nvSpPr>
          <p:cNvPr id="361" name="Google Shape;361;p6"/>
          <p:cNvSpPr txBox="1"/>
          <p:nvPr>
            <p:ph idx="1" type="body"/>
          </p:nvPr>
        </p:nvSpPr>
        <p:spPr>
          <a:xfrm>
            <a:off x="423700" y="1891850"/>
            <a:ext cx="11292000" cy="49662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lang="en-US" sz="3000"/>
              <a:t>CARE Matters! is a practical CNA toolkit to help CNAs figure out </a:t>
            </a:r>
            <a:endParaRPr sz="3000"/>
          </a:p>
          <a:p>
            <a:pPr indent="0" lvl="0" marL="0" rtl="0" algn="ctr">
              <a:lnSpc>
                <a:spcPct val="100000"/>
              </a:lnSpc>
              <a:spcBef>
                <a:spcPts val="0"/>
              </a:spcBef>
              <a:spcAft>
                <a:spcPts val="0"/>
              </a:spcAft>
              <a:buClr>
                <a:schemeClr val="dk1"/>
              </a:buClr>
              <a:buSzPts val="1100"/>
              <a:buFont typeface="Arial"/>
              <a:buNone/>
            </a:pPr>
            <a:r>
              <a:rPr lang="en-US" sz="3000"/>
              <a:t>what they can do to improve care and communication with residents from different racial, ethnic, or cultural backgrounds.</a:t>
            </a:r>
            <a:endParaRPr sz="2400"/>
          </a:p>
          <a:p>
            <a:pPr indent="0" lvl="0" marL="0" rtl="0" algn="ctr">
              <a:lnSpc>
                <a:spcPct val="100000"/>
              </a:lnSpc>
              <a:spcBef>
                <a:spcPts val="1200"/>
              </a:spcBef>
              <a:spcAft>
                <a:spcPts val="0"/>
              </a:spcAft>
              <a:buClr>
                <a:schemeClr val="dk1"/>
              </a:buClr>
              <a:buSzPts val="1100"/>
              <a:buFont typeface="Arial"/>
              <a:buNone/>
            </a:pPr>
            <a:r>
              <a:rPr b="1" lang="en-US" sz="4000"/>
              <a:t>C</a:t>
            </a:r>
            <a:r>
              <a:rPr lang="en-US" sz="4000"/>
              <a:t>uriosity</a:t>
            </a:r>
            <a:endParaRPr sz="2200"/>
          </a:p>
          <a:p>
            <a:pPr indent="0" lvl="0" marL="0" rtl="0" algn="ctr">
              <a:lnSpc>
                <a:spcPct val="100000"/>
              </a:lnSpc>
              <a:spcBef>
                <a:spcPts val="1200"/>
              </a:spcBef>
              <a:spcAft>
                <a:spcPts val="0"/>
              </a:spcAft>
              <a:buClr>
                <a:schemeClr val="dk1"/>
              </a:buClr>
              <a:buSzPts val="1100"/>
              <a:buFont typeface="Arial"/>
              <a:buNone/>
            </a:pPr>
            <a:r>
              <a:rPr b="1" lang="en-US" sz="4000"/>
              <a:t>A</a:t>
            </a:r>
            <a:r>
              <a:rPr lang="en-US" sz="4000"/>
              <a:t>wareness</a:t>
            </a:r>
            <a:endParaRPr sz="2200"/>
          </a:p>
          <a:p>
            <a:pPr indent="0" lvl="0" marL="0" rtl="0" algn="ctr">
              <a:lnSpc>
                <a:spcPct val="100000"/>
              </a:lnSpc>
              <a:spcBef>
                <a:spcPts val="1200"/>
              </a:spcBef>
              <a:spcAft>
                <a:spcPts val="0"/>
              </a:spcAft>
              <a:buClr>
                <a:schemeClr val="dk1"/>
              </a:buClr>
              <a:buSzPts val="1100"/>
              <a:buFont typeface="Arial"/>
              <a:buNone/>
            </a:pPr>
            <a:r>
              <a:rPr b="1" lang="en-US" sz="4000"/>
              <a:t>R</a:t>
            </a:r>
            <a:r>
              <a:rPr lang="en-US" sz="4000"/>
              <a:t>oot out bias</a:t>
            </a:r>
            <a:endParaRPr sz="2200"/>
          </a:p>
          <a:p>
            <a:pPr indent="0" lvl="0" marL="0" rtl="0" algn="ctr">
              <a:lnSpc>
                <a:spcPct val="100000"/>
              </a:lnSpc>
              <a:spcBef>
                <a:spcPts val="1200"/>
              </a:spcBef>
              <a:spcAft>
                <a:spcPts val="0"/>
              </a:spcAft>
              <a:buClr>
                <a:schemeClr val="dk1"/>
              </a:buClr>
              <a:buSzPts val="1100"/>
              <a:buFont typeface="Arial"/>
              <a:buNone/>
            </a:pPr>
            <a:r>
              <a:rPr b="1" lang="en-US" sz="4000"/>
              <a:t>E</a:t>
            </a:r>
            <a:r>
              <a:rPr lang="en-US" sz="4000"/>
              <a:t>mpathy</a:t>
            </a:r>
            <a:endParaRPr sz="2200"/>
          </a:p>
          <a:p>
            <a:pPr indent="-200844" lvl="0" marL="306000" rtl="0" algn="l">
              <a:lnSpc>
                <a:spcPct val="100000"/>
              </a:lnSpc>
              <a:spcBef>
                <a:spcPts val="360"/>
              </a:spcBef>
              <a:spcAft>
                <a:spcPts val="0"/>
              </a:spcAft>
              <a:buSzPts val="1656"/>
              <a:buNone/>
            </a:pPr>
            <a:r>
              <a:t/>
            </a:r>
            <a:endParaRPr/>
          </a:p>
        </p:txBody>
      </p:sp>
      <p:sp>
        <p:nvSpPr>
          <p:cNvPr id="362" name="Google Shape;362;p6"/>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903163"/>
              </a:buClr>
              <a:buSzPts val="900"/>
              <a:buFont typeface="Gill Sans"/>
              <a:buNone/>
            </a:pPr>
            <a:fld id="{00000000-1234-1234-1234-123412341234}" type="slidenum">
              <a:rPr b="0" i="0" lang="en-US" sz="900" u="none" cap="none" strike="noStrike">
                <a:solidFill>
                  <a:srgbClr val="903163"/>
                </a:solidFill>
                <a:latin typeface="Gill Sans"/>
                <a:ea typeface="Gill Sans"/>
                <a:cs typeface="Gill Sans"/>
                <a:sym typeface="Gill Sans"/>
              </a:rPr>
              <a:t>‹#›</a:t>
            </a:fld>
            <a:endParaRPr b="0" i="0" sz="900" u="none" cap="none" strike="noStrike">
              <a:solidFill>
                <a:srgbClr val="903163"/>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7" name="Shape 367"/>
        <p:cNvGrpSpPr/>
        <p:nvPr/>
      </p:nvGrpSpPr>
      <p:grpSpPr>
        <a:xfrm>
          <a:off x="0" y="0"/>
          <a:ext cx="0" cy="0"/>
          <a:chOff x="0" y="0"/>
          <a:chExt cx="0" cy="0"/>
        </a:xfrm>
      </p:grpSpPr>
      <p:sp>
        <p:nvSpPr>
          <p:cNvPr id="368" name="Google Shape;368;p7"/>
          <p:cNvSpPr txBox="1"/>
          <p:nvPr>
            <p:ph type="title"/>
          </p:nvPr>
        </p:nvSpPr>
        <p:spPr>
          <a:xfrm>
            <a:off x="581192" y="702156"/>
            <a:ext cx="11029616" cy="1013800"/>
          </a:xfrm>
          <a:prstGeom prst="rect">
            <a:avLst/>
          </a:prstGeom>
          <a:solidFill>
            <a:srgbClr val="316F47"/>
          </a:solid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2800"/>
              <a:buFont typeface="Gill Sans"/>
              <a:buNone/>
            </a:pPr>
            <a:r>
              <a:rPr lang="en-US" sz="4000"/>
              <a:t>  CURIOSITY</a:t>
            </a:r>
            <a:endParaRPr sz="4000"/>
          </a:p>
        </p:txBody>
      </p:sp>
      <p:sp>
        <p:nvSpPr>
          <p:cNvPr id="369" name="Google Shape;369;p7"/>
          <p:cNvSpPr txBox="1"/>
          <p:nvPr>
            <p:ph idx="1" type="body"/>
          </p:nvPr>
        </p:nvSpPr>
        <p:spPr>
          <a:xfrm>
            <a:off x="6638325" y="2680100"/>
            <a:ext cx="5432100" cy="31986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576"/>
              <a:buNone/>
            </a:pPr>
            <a:r>
              <a:rPr i="1" lang="en-US" sz="2800"/>
              <a:t>“ Every provider-patient encounter is a cross-cultural exercise—even </a:t>
            </a:r>
            <a:endParaRPr i="1" sz="2800"/>
          </a:p>
          <a:p>
            <a:pPr indent="0" lvl="0" marL="0" rtl="0" algn="l">
              <a:lnSpc>
                <a:spcPct val="100000"/>
              </a:lnSpc>
              <a:spcBef>
                <a:spcPts val="0"/>
              </a:spcBef>
              <a:spcAft>
                <a:spcPts val="0"/>
              </a:spcAft>
              <a:buSzPts val="2576"/>
              <a:buNone/>
            </a:pPr>
            <a:r>
              <a:rPr i="1" lang="en-US" sz="2800"/>
              <a:t>if the they grew up on the same street in the same small town” </a:t>
            </a:r>
            <a:endParaRPr/>
          </a:p>
          <a:p>
            <a:pPr indent="0" lvl="0" marL="0" rtl="0" algn="ctr">
              <a:lnSpc>
                <a:spcPct val="100000"/>
              </a:lnSpc>
              <a:spcBef>
                <a:spcPts val="1160"/>
              </a:spcBef>
              <a:spcAft>
                <a:spcPts val="0"/>
              </a:spcAft>
              <a:buSzPts val="2576"/>
              <a:buNone/>
            </a:pPr>
            <a:r>
              <a:rPr i="1" lang="en-US" sz="2800"/>
              <a:t>        - Brody and Hunt 2005</a:t>
            </a:r>
            <a:endParaRPr sz="2800"/>
          </a:p>
          <a:p>
            <a:pPr indent="-200844" lvl="0" marL="306000" rtl="0" algn="l">
              <a:lnSpc>
                <a:spcPct val="100000"/>
              </a:lnSpc>
              <a:spcBef>
                <a:spcPts val="960"/>
              </a:spcBef>
              <a:spcAft>
                <a:spcPts val="0"/>
              </a:spcAft>
              <a:buSzPts val="1656"/>
              <a:buNone/>
            </a:pPr>
            <a:r>
              <a:t/>
            </a:r>
            <a:endParaRPr/>
          </a:p>
        </p:txBody>
      </p:sp>
      <p:pic>
        <p:nvPicPr>
          <p:cNvPr descr="Transition into Practice x Archives - Educating Nurses" id="370" name="Google Shape;370;p7"/>
          <p:cNvPicPr preferRelativeResize="0"/>
          <p:nvPr/>
        </p:nvPicPr>
        <p:blipFill rotWithShape="1">
          <a:blip r:embed="rId3">
            <a:alphaModFix/>
          </a:blip>
          <a:srcRect b="0" l="0" r="0" t="0"/>
          <a:stretch/>
        </p:blipFill>
        <p:spPr>
          <a:xfrm>
            <a:off x="965739" y="2767012"/>
            <a:ext cx="4791709" cy="2939195"/>
          </a:xfrm>
          <a:prstGeom prst="rect">
            <a:avLst/>
          </a:prstGeom>
          <a:noFill/>
          <a:ln cap="sq" cmpd="thickThin" w="88900">
            <a:solidFill>
              <a:srgbClr val="000000"/>
            </a:solidFill>
            <a:prstDash val="solid"/>
            <a:miter lim="800000"/>
            <a:headEnd len="sm" w="sm" type="none"/>
            <a:tailEnd len="sm" w="sm" type="none"/>
          </a:ln>
        </p:spPr>
      </p:pic>
      <p:pic>
        <p:nvPicPr>
          <p:cNvPr id="371" name="Google Shape;371;p7"/>
          <p:cNvPicPr preferRelativeResize="0"/>
          <p:nvPr/>
        </p:nvPicPr>
        <p:blipFill rotWithShape="1">
          <a:blip r:embed="rId4">
            <a:alphaModFix/>
          </a:blip>
          <a:srcRect b="0" l="0" r="0" t="0"/>
          <a:stretch/>
        </p:blipFill>
        <p:spPr>
          <a:xfrm>
            <a:off x="911775" y="2561900"/>
            <a:ext cx="5372100" cy="3198700"/>
          </a:xfrm>
          <a:prstGeom prst="rect">
            <a:avLst/>
          </a:prstGeom>
          <a:noFill/>
          <a:ln cap="sq" cmpd="thickThin" w="88900">
            <a:solidFill>
              <a:srgbClr val="000000"/>
            </a:solidFill>
            <a:prstDash val="solid"/>
            <a:miter lim="8000"/>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6" name="Shape 376"/>
        <p:cNvGrpSpPr/>
        <p:nvPr/>
      </p:nvGrpSpPr>
      <p:grpSpPr>
        <a:xfrm>
          <a:off x="0" y="0"/>
          <a:ext cx="0" cy="0"/>
          <a:chOff x="0" y="0"/>
          <a:chExt cx="0" cy="0"/>
        </a:xfrm>
      </p:grpSpPr>
      <p:sp>
        <p:nvSpPr>
          <p:cNvPr id="377" name="Google Shape;377;p8"/>
          <p:cNvSpPr txBox="1"/>
          <p:nvPr>
            <p:ph type="title"/>
          </p:nvPr>
        </p:nvSpPr>
        <p:spPr>
          <a:xfrm>
            <a:off x="581192" y="702156"/>
            <a:ext cx="11029616" cy="1013800"/>
          </a:xfrm>
          <a:prstGeom prst="rect">
            <a:avLst/>
          </a:prstGeom>
          <a:solidFill>
            <a:srgbClr val="316F47"/>
          </a:solid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2800"/>
              <a:buFont typeface="Gill Sans"/>
              <a:buNone/>
            </a:pPr>
            <a:r>
              <a:rPr lang="en-US" sz="4000"/>
              <a:t> CURIOSITY</a:t>
            </a:r>
            <a:endParaRPr sz="4000"/>
          </a:p>
        </p:txBody>
      </p:sp>
      <p:sp>
        <p:nvSpPr>
          <p:cNvPr id="378" name="Google Shape;378;p8"/>
          <p:cNvSpPr txBox="1"/>
          <p:nvPr>
            <p:ph idx="1" type="body"/>
          </p:nvPr>
        </p:nvSpPr>
        <p:spPr>
          <a:xfrm>
            <a:off x="6137675" y="1508975"/>
            <a:ext cx="5397000" cy="4241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944"/>
              <a:buNone/>
            </a:pPr>
            <a:r>
              <a:rPr b="1" lang="en-US" sz="3200"/>
              <a:t>Who am I? </a:t>
            </a:r>
            <a:endParaRPr/>
          </a:p>
          <a:p>
            <a:pPr indent="-517906" lvl="0" marL="971550" rtl="0" algn="l">
              <a:lnSpc>
                <a:spcPct val="100000"/>
              </a:lnSpc>
              <a:spcBef>
                <a:spcPts val="1240"/>
              </a:spcBef>
              <a:spcAft>
                <a:spcPts val="0"/>
              </a:spcAft>
              <a:buClr>
                <a:srgbClr val="20124D"/>
              </a:buClr>
              <a:buSzPts val="3000"/>
              <a:buFont typeface="Gill Sans"/>
              <a:buChar char="◼"/>
            </a:pPr>
            <a:r>
              <a:rPr lang="en-US" sz="3000"/>
              <a:t>List your identities</a:t>
            </a:r>
            <a:endParaRPr sz="3000"/>
          </a:p>
          <a:p>
            <a:pPr indent="-517906" lvl="0" marL="971550" rtl="0" algn="l">
              <a:lnSpc>
                <a:spcPct val="100000"/>
              </a:lnSpc>
              <a:spcBef>
                <a:spcPts val="1240"/>
              </a:spcBef>
              <a:spcAft>
                <a:spcPts val="0"/>
              </a:spcAft>
              <a:buClr>
                <a:srgbClr val="20124D"/>
              </a:buClr>
              <a:buSzPts val="3000"/>
              <a:buFont typeface="Gill Sans"/>
              <a:buChar char="◼"/>
            </a:pPr>
            <a:r>
              <a:rPr lang="en-US" sz="3000"/>
              <a:t>Next, let’s write them out</a:t>
            </a:r>
            <a:endParaRPr sz="3000"/>
          </a:p>
          <a:p>
            <a:pPr indent="-517906" lvl="0" marL="971550" rtl="0" algn="l">
              <a:lnSpc>
                <a:spcPct val="100000"/>
              </a:lnSpc>
              <a:spcBef>
                <a:spcPts val="1240"/>
              </a:spcBef>
              <a:spcAft>
                <a:spcPts val="0"/>
              </a:spcAft>
              <a:buClr>
                <a:srgbClr val="20124D"/>
              </a:buClr>
              <a:buSzPts val="3000"/>
              <a:buFont typeface="Gill Sans"/>
              <a:buChar char="◼"/>
            </a:pPr>
            <a:r>
              <a:rPr lang="en-US" sz="3000"/>
              <a:t>Let’s discuss</a:t>
            </a:r>
            <a:endParaRPr sz="3000"/>
          </a:p>
        </p:txBody>
      </p:sp>
      <p:sp>
        <p:nvSpPr>
          <p:cNvPr id="379" name="Google Shape;379;p8"/>
          <p:cNvSpPr txBox="1"/>
          <p:nvPr>
            <p:ph idx="12" type="sldNum"/>
          </p:nvPr>
        </p:nvSpPr>
        <p:spPr>
          <a:xfrm>
            <a:off x="10558300" y="6400800"/>
            <a:ext cx="1052508"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903163"/>
              </a:buClr>
              <a:buSzPts val="900"/>
              <a:buFont typeface="Gill Sans"/>
              <a:buNone/>
            </a:pPr>
            <a:fld id="{00000000-1234-1234-1234-123412341234}" type="slidenum">
              <a:rPr b="0" i="0" lang="en-US" sz="900" u="none" cap="none" strike="noStrike">
                <a:solidFill>
                  <a:srgbClr val="903163"/>
                </a:solidFill>
                <a:latin typeface="Gill Sans"/>
                <a:ea typeface="Gill Sans"/>
                <a:cs typeface="Gill Sans"/>
                <a:sym typeface="Gill Sans"/>
              </a:rPr>
              <a:t>‹#›</a:t>
            </a:fld>
            <a:endParaRPr b="0" i="0" sz="900" u="none" cap="none" strike="noStrike">
              <a:solidFill>
                <a:srgbClr val="903163"/>
              </a:solidFill>
              <a:latin typeface="Gill Sans"/>
              <a:ea typeface="Gill Sans"/>
              <a:cs typeface="Gill Sans"/>
              <a:sym typeface="Gill Sans"/>
            </a:endParaRPr>
          </a:p>
        </p:txBody>
      </p:sp>
      <p:pic>
        <p:nvPicPr>
          <p:cNvPr descr="Young woman thinking" id="380" name="Google Shape;380;p8"/>
          <p:cNvPicPr preferRelativeResize="0"/>
          <p:nvPr/>
        </p:nvPicPr>
        <p:blipFill rotWithShape="1">
          <a:blip r:embed="rId3">
            <a:alphaModFix/>
          </a:blip>
          <a:srcRect b="-4" l="3739" r="5484" t="0"/>
          <a:stretch/>
        </p:blipFill>
        <p:spPr>
          <a:xfrm>
            <a:off x="657225" y="2361056"/>
            <a:ext cx="4962525" cy="3767182"/>
          </a:xfrm>
          <a:prstGeom prst="rect">
            <a:avLst/>
          </a:prstGeom>
          <a:noFill/>
          <a:ln cap="sq" cmpd="thickThin" w="88900">
            <a:solidFill>
              <a:srgbClr val="000000"/>
            </a:solidFill>
            <a:prstDash val="solid"/>
            <a:miter lim="800000"/>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9"/>
          <p:cNvSpPr txBox="1"/>
          <p:nvPr>
            <p:ph type="title"/>
          </p:nvPr>
        </p:nvSpPr>
        <p:spPr>
          <a:xfrm>
            <a:off x="570900" y="700300"/>
            <a:ext cx="11050200" cy="1024200"/>
          </a:xfrm>
          <a:prstGeom prst="rect">
            <a:avLst/>
          </a:prstGeom>
          <a:solidFill>
            <a:srgbClr val="316F47"/>
          </a:solid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2800"/>
              <a:buFont typeface="Gill Sans"/>
              <a:buNone/>
            </a:pPr>
            <a:r>
              <a:rPr lang="en-US" sz="3300"/>
              <a:t>HOW MIGHT CULTURE IMPACT OUR CARE PREFERENCE?</a:t>
            </a:r>
            <a:endParaRPr sz="4000"/>
          </a:p>
        </p:txBody>
      </p:sp>
      <p:pic>
        <p:nvPicPr>
          <p:cNvPr id="387" name="Google Shape;387;p9"/>
          <p:cNvPicPr preferRelativeResize="0"/>
          <p:nvPr>
            <p:ph idx="1" type="body"/>
          </p:nvPr>
        </p:nvPicPr>
        <p:blipFill rotWithShape="1">
          <a:blip r:embed="rId3">
            <a:alphaModFix/>
          </a:blip>
          <a:srcRect b="0" l="0" r="0" t="0"/>
          <a:stretch/>
        </p:blipFill>
        <p:spPr>
          <a:xfrm>
            <a:off x="4060950" y="3340300"/>
            <a:ext cx="3541800" cy="3270300"/>
          </a:xfrm>
          <a:prstGeom prst="rect">
            <a:avLst/>
          </a:prstGeom>
          <a:noFill/>
          <a:ln>
            <a:noFill/>
          </a:ln>
        </p:spPr>
      </p:pic>
      <p:pic>
        <p:nvPicPr>
          <p:cNvPr id="388" name="Google Shape;388;p9"/>
          <p:cNvPicPr preferRelativeResize="0"/>
          <p:nvPr/>
        </p:nvPicPr>
        <p:blipFill rotWithShape="1">
          <a:blip r:embed="rId4">
            <a:alphaModFix/>
          </a:blip>
          <a:srcRect b="0" l="0" r="0" t="0"/>
          <a:stretch/>
        </p:blipFill>
        <p:spPr>
          <a:xfrm>
            <a:off x="7687350" y="3025600"/>
            <a:ext cx="4235325" cy="3763425"/>
          </a:xfrm>
          <a:prstGeom prst="rect">
            <a:avLst/>
          </a:prstGeom>
          <a:noFill/>
          <a:ln>
            <a:noFill/>
          </a:ln>
        </p:spPr>
      </p:pic>
      <p:sp>
        <p:nvSpPr>
          <p:cNvPr id="389" name="Google Shape;389;p9"/>
          <p:cNvSpPr/>
          <p:nvPr/>
        </p:nvSpPr>
        <p:spPr>
          <a:xfrm rot="174962">
            <a:off x="8676603" y="1913660"/>
            <a:ext cx="2016811" cy="922803"/>
          </a:xfrm>
          <a:prstGeom prst="flowChartMagneticTape">
            <a:avLst/>
          </a:prstGeom>
          <a:noFill/>
          <a:ln cap="rnd" cmpd="sng" w="22225">
            <a:solidFill>
              <a:srgbClr val="1224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390" name="Google Shape;390;p9"/>
          <p:cNvSpPr txBox="1"/>
          <p:nvPr/>
        </p:nvSpPr>
        <p:spPr>
          <a:xfrm>
            <a:off x="8781382" y="2105486"/>
            <a:ext cx="18861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Gill Sans"/>
                <a:ea typeface="Gill Sans"/>
                <a:cs typeface="Gill Sans"/>
                <a:sym typeface="Gill Sans"/>
              </a:rPr>
              <a:t>Communication Styles</a:t>
            </a:r>
            <a:endParaRPr b="0" i="0" sz="1400" u="none" cap="none" strike="noStrike">
              <a:solidFill>
                <a:srgbClr val="000000"/>
              </a:solidFill>
              <a:latin typeface="Arial"/>
              <a:ea typeface="Arial"/>
              <a:cs typeface="Arial"/>
              <a:sym typeface="Arial"/>
            </a:endParaRPr>
          </a:p>
        </p:txBody>
      </p:sp>
      <p:sp>
        <p:nvSpPr>
          <p:cNvPr id="391" name="Google Shape;391;p9"/>
          <p:cNvSpPr/>
          <p:nvPr/>
        </p:nvSpPr>
        <p:spPr>
          <a:xfrm rot="185570">
            <a:off x="4884381" y="2011348"/>
            <a:ext cx="2257488" cy="992654"/>
          </a:xfrm>
          <a:prstGeom prst="flowChartMagneticTape">
            <a:avLst/>
          </a:prstGeom>
          <a:noFill/>
          <a:ln cap="rnd" cmpd="sng" w="22225">
            <a:solidFill>
              <a:srgbClr val="1224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392" name="Google Shape;392;p9"/>
          <p:cNvSpPr txBox="1"/>
          <p:nvPr/>
        </p:nvSpPr>
        <p:spPr>
          <a:xfrm>
            <a:off x="4982625" y="2184425"/>
            <a:ext cx="2307900" cy="8796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Gill Sans"/>
                <a:ea typeface="Gill Sans"/>
                <a:cs typeface="Gill Sans"/>
                <a:sym typeface="Gill Sans"/>
              </a:rPr>
              <a:t>          Health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Gill Sans"/>
                <a:ea typeface="Gill Sans"/>
                <a:cs typeface="Gill Sans"/>
                <a:sym typeface="Gill Sans"/>
              </a:rPr>
              <a:t> Beliefs and Practices</a:t>
            </a:r>
            <a:endParaRPr b="0" i="0" sz="1400" u="none" cap="none" strike="noStrike">
              <a:solidFill>
                <a:srgbClr val="000000"/>
              </a:solidFill>
              <a:latin typeface="Arial"/>
              <a:ea typeface="Arial"/>
              <a:cs typeface="Arial"/>
              <a:sym typeface="Arial"/>
            </a:endParaRPr>
          </a:p>
        </p:txBody>
      </p:sp>
      <p:sp>
        <p:nvSpPr>
          <p:cNvPr id="393" name="Google Shape;393;p9"/>
          <p:cNvSpPr/>
          <p:nvPr/>
        </p:nvSpPr>
        <p:spPr>
          <a:xfrm rot="174962">
            <a:off x="859885" y="2052110"/>
            <a:ext cx="2016811" cy="922803"/>
          </a:xfrm>
          <a:prstGeom prst="flowChartMagneticTape">
            <a:avLst/>
          </a:prstGeom>
          <a:noFill/>
          <a:ln cap="rnd" cmpd="sng" w="22225">
            <a:solidFill>
              <a:srgbClr val="1224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394" name="Google Shape;394;p9"/>
          <p:cNvSpPr txBox="1"/>
          <p:nvPr/>
        </p:nvSpPr>
        <p:spPr>
          <a:xfrm>
            <a:off x="885825" y="2033275"/>
            <a:ext cx="1886100" cy="800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000" u="none" cap="none" strike="noStrike">
              <a:solidFill>
                <a:srgbClr val="C00000"/>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Gill Sans"/>
                <a:ea typeface="Gill Sans"/>
                <a:cs typeface="Gill Sans"/>
                <a:sym typeface="Gill Sans"/>
              </a:rPr>
              <a:t>Lifestyle Preferences</a:t>
            </a:r>
            <a:endParaRPr b="0" i="0" sz="1400" u="none" cap="none" strike="noStrike">
              <a:solidFill>
                <a:srgbClr val="000000"/>
              </a:solidFill>
              <a:latin typeface="Arial"/>
              <a:ea typeface="Arial"/>
              <a:cs typeface="Arial"/>
              <a:sym typeface="Arial"/>
            </a:endParaRPr>
          </a:p>
        </p:txBody>
      </p:sp>
      <p:pic>
        <p:nvPicPr>
          <p:cNvPr id="395" name="Google Shape;395;p9"/>
          <p:cNvPicPr preferRelativeResize="0"/>
          <p:nvPr/>
        </p:nvPicPr>
        <p:blipFill rotWithShape="1">
          <a:blip r:embed="rId5">
            <a:alphaModFix/>
          </a:blip>
          <a:srcRect b="0" l="0" r="0" t="0"/>
          <a:stretch/>
        </p:blipFill>
        <p:spPr>
          <a:xfrm>
            <a:off x="324275" y="3151000"/>
            <a:ext cx="3541675" cy="2948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Dividend">
  <a:themeElements>
    <a:clrScheme name="Dividend">
      <a:dk1>
        <a:srgbClr val="000000"/>
      </a:dk1>
      <a:lt1>
        <a:srgbClr val="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2023-03-03T00:08:17Z</dcterms:created>
  <dc:creator>Penate, Christina</dc:creator>
</cp:coreProperties>
</file>