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444" r:id="rId5"/>
    <p:sldId id="258" r:id="rId6"/>
    <p:sldId id="451" r:id="rId7"/>
    <p:sldId id="445" r:id="rId8"/>
    <p:sldId id="761" r:id="rId9"/>
    <p:sldId id="753" r:id="rId10"/>
    <p:sldId id="754" r:id="rId11"/>
    <p:sldId id="755" r:id="rId12"/>
    <p:sldId id="750" r:id="rId13"/>
    <p:sldId id="520" r:id="rId14"/>
    <p:sldId id="521" r:id="rId15"/>
    <p:sldId id="522" r:id="rId16"/>
    <p:sldId id="447" r:id="rId17"/>
    <p:sldId id="767" r:id="rId18"/>
    <p:sldId id="762" r:id="rId19"/>
    <p:sldId id="766" r:id="rId20"/>
    <p:sldId id="765" r:id="rId21"/>
    <p:sldId id="43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2D7E"/>
    <a:srgbClr val="4B2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, Michael" userId="S::michael.xu@med.usc.edu::da041231-08ec-4176-a8c5-32dc46e6c5e2" providerId="AD" clId="Web-{533C11B3-4E02-CBE8-4D16-AF97C443B119}"/>
    <pc:docChg chg="modSld">
      <pc:chgData name="Xu, Michael" userId="S::michael.xu@med.usc.edu::da041231-08ec-4176-a8c5-32dc46e6c5e2" providerId="AD" clId="Web-{533C11B3-4E02-CBE8-4D16-AF97C443B119}" dt="2025-06-05T14:53:53.138" v="2"/>
      <pc:docMkLst>
        <pc:docMk/>
      </pc:docMkLst>
      <pc:sldChg chg="addSp delSp modSp">
        <pc:chgData name="Xu, Michael" userId="S::michael.xu@med.usc.edu::da041231-08ec-4176-a8c5-32dc46e6c5e2" providerId="AD" clId="Web-{533C11B3-4E02-CBE8-4D16-AF97C443B119}" dt="2025-06-05T14:53:53.138" v="2"/>
        <pc:sldMkLst>
          <pc:docMk/>
          <pc:sldMk cId="3735340553" sldId="449"/>
        </pc:sldMkLst>
        <pc:spChg chg="add del mod">
          <ac:chgData name="Xu, Michael" userId="S::michael.xu@med.usc.edu::da041231-08ec-4176-a8c5-32dc46e6c5e2" providerId="AD" clId="Web-{533C11B3-4E02-CBE8-4D16-AF97C443B119}" dt="2025-06-05T14:53:53.138" v="2"/>
          <ac:spMkLst>
            <pc:docMk/>
            <pc:sldMk cId="3735340553" sldId="449"/>
            <ac:spMk id="4" creationId="{9F524878-98FF-9740-DAFF-27450883AED1}"/>
          </ac:spMkLst>
        </pc:spChg>
      </pc:sldChg>
    </pc:docChg>
  </pc:docChgLst>
  <pc:docChgLst>
    <pc:chgData name="Moon, Kimberly" userId="814e5c80-663c-4f8a-9105-992152af7520" providerId="ADAL" clId="{77B2E392-835A-4CD4-A02B-919788BDF51C}"/>
    <pc:docChg chg="undo custSel addSld delSld modSld">
      <pc:chgData name="Moon, Kimberly" userId="814e5c80-663c-4f8a-9105-992152af7520" providerId="ADAL" clId="{77B2E392-835A-4CD4-A02B-919788BDF51C}" dt="2025-06-03T20:16:09.922" v="167" actId="1076"/>
      <pc:docMkLst>
        <pc:docMk/>
      </pc:docMkLst>
      <pc:sldChg chg="del">
        <pc:chgData name="Moon, Kimberly" userId="814e5c80-663c-4f8a-9105-992152af7520" providerId="ADAL" clId="{77B2E392-835A-4CD4-A02B-919788BDF51C}" dt="2025-05-28T15:07:06.455" v="0" actId="47"/>
        <pc:sldMkLst>
          <pc:docMk/>
          <pc:sldMk cId="0" sldId="261"/>
        </pc:sldMkLst>
      </pc:sldChg>
      <pc:sldChg chg="del">
        <pc:chgData name="Moon, Kimberly" userId="814e5c80-663c-4f8a-9105-992152af7520" providerId="ADAL" clId="{77B2E392-835A-4CD4-A02B-919788BDF51C}" dt="2025-05-28T15:07:06.455" v="0" actId="47"/>
        <pc:sldMkLst>
          <pc:docMk/>
          <pc:sldMk cId="0" sldId="268"/>
        </pc:sldMkLst>
      </pc:sldChg>
      <pc:sldChg chg="del">
        <pc:chgData name="Moon, Kimberly" userId="814e5c80-663c-4f8a-9105-992152af7520" providerId="ADAL" clId="{77B2E392-835A-4CD4-A02B-919788BDF51C}" dt="2025-05-28T15:07:06.455" v="0" actId="47"/>
        <pc:sldMkLst>
          <pc:docMk/>
          <pc:sldMk cId="1312656195" sldId="435"/>
        </pc:sldMkLst>
      </pc:sldChg>
      <pc:sldChg chg="addSp delSp modSp mod">
        <pc:chgData name="Moon, Kimberly" userId="814e5c80-663c-4f8a-9105-992152af7520" providerId="ADAL" clId="{77B2E392-835A-4CD4-A02B-919788BDF51C}" dt="2025-06-03T20:15:49.355" v="165" actId="1076"/>
        <pc:sldMkLst>
          <pc:docMk/>
          <pc:sldMk cId="2260645374" sldId="436"/>
        </pc:sldMkLst>
        <pc:spChg chg="mod">
          <ac:chgData name="Moon, Kimberly" userId="814e5c80-663c-4f8a-9105-992152af7520" providerId="ADAL" clId="{77B2E392-835A-4CD4-A02B-919788BDF51C}" dt="2025-06-03T20:15:02.245" v="151" actId="1076"/>
          <ac:spMkLst>
            <pc:docMk/>
            <pc:sldMk cId="2260645374" sldId="436"/>
            <ac:spMk id="5" creationId="{E50E1BEF-F0A0-0930-FBEA-E996B6C5DDC0}"/>
          </ac:spMkLst>
        </pc:spChg>
        <pc:spChg chg="mod">
          <ac:chgData name="Moon, Kimberly" userId="814e5c80-663c-4f8a-9105-992152af7520" providerId="ADAL" clId="{77B2E392-835A-4CD4-A02B-919788BDF51C}" dt="2025-06-03T20:15:02.245" v="151" actId="1076"/>
          <ac:spMkLst>
            <pc:docMk/>
            <pc:sldMk cId="2260645374" sldId="436"/>
            <ac:spMk id="7" creationId="{3B2F5D80-594A-104A-6D01-70F1EFF383CA}"/>
          </ac:spMkLst>
        </pc:spChg>
        <pc:spChg chg="mod topLvl">
          <ac:chgData name="Moon, Kimberly" userId="814e5c80-663c-4f8a-9105-992152af7520" providerId="ADAL" clId="{77B2E392-835A-4CD4-A02B-919788BDF51C}" dt="2025-06-03T20:15:37.090" v="161" actId="164"/>
          <ac:spMkLst>
            <pc:docMk/>
            <pc:sldMk cId="2260645374" sldId="436"/>
            <ac:spMk id="16" creationId="{12917B94-3586-E01C-1E90-291A880BD7A6}"/>
          </ac:spMkLst>
        </pc:spChg>
        <pc:spChg chg="mod topLvl">
          <ac:chgData name="Moon, Kimberly" userId="814e5c80-663c-4f8a-9105-992152af7520" providerId="ADAL" clId="{77B2E392-835A-4CD4-A02B-919788BDF51C}" dt="2025-06-03T20:15:37.090" v="161" actId="164"/>
          <ac:spMkLst>
            <pc:docMk/>
            <pc:sldMk cId="2260645374" sldId="436"/>
            <ac:spMk id="17" creationId="{16D713E1-18A3-1EBA-293B-4F0821D0EB98}"/>
          </ac:spMkLst>
        </pc:spChg>
        <pc:spChg chg="mod topLvl">
          <ac:chgData name="Moon, Kimberly" userId="814e5c80-663c-4f8a-9105-992152af7520" providerId="ADAL" clId="{77B2E392-835A-4CD4-A02B-919788BDF51C}" dt="2025-06-03T20:15:37.090" v="161" actId="164"/>
          <ac:spMkLst>
            <pc:docMk/>
            <pc:sldMk cId="2260645374" sldId="436"/>
            <ac:spMk id="18" creationId="{3157D174-2A99-74AC-E63F-397D662BB6F4}"/>
          </ac:spMkLst>
        </pc:spChg>
        <pc:spChg chg="mod">
          <ac:chgData name="Moon, Kimberly" userId="814e5c80-663c-4f8a-9105-992152af7520" providerId="ADAL" clId="{77B2E392-835A-4CD4-A02B-919788BDF51C}" dt="2025-06-03T20:15:02.245" v="151" actId="1076"/>
          <ac:spMkLst>
            <pc:docMk/>
            <pc:sldMk cId="2260645374" sldId="436"/>
            <ac:spMk id="317" creationId="{00000000-0000-0000-0000-000000000000}"/>
          </ac:spMkLst>
        </pc:spChg>
        <pc:grpChg chg="add del mod">
          <ac:chgData name="Moon, Kimberly" userId="814e5c80-663c-4f8a-9105-992152af7520" providerId="ADAL" clId="{77B2E392-835A-4CD4-A02B-919788BDF51C}" dt="2025-06-03T20:14:49.394" v="149" actId="165"/>
          <ac:grpSpMkLst>
            <pc:docMk/>
            <pc:sldMk cId="2260645374" sldId="436"/>
            <ac:grpSpMk id="2" creationId="{B4C96919-9844-9616-4C97-9C4E5D52C330}"/>
          </ac:grpSpMkLst>
        </pc:grpChg>
        <pc:grpChg chg="del mod">
          <ac:chgData name="Moon, Kimberly" userId="814e5c80-663c-4f8a-9105-992152af7520" providerId="ADAL" clId="{77B2E392-835A-4CD4-A02B-919788BDF51C}" dt="2025-06-03T20:14:19.732" v="145" actId="478"/>
          <ac:grpSpMkLst>
            <pc:docMk/>
            <pc:sldMk cId="2260645374" sldId="436"/>
            <ac:grpSpMk id="3" creationId="{32025B53-89BB-D295-3A0B-EEF200E748FC}"/>
          </ac:grpSpMkLst>
        </pc:grpChg>
        <pc:grpChg chg="mod">
          <ac:chgData name="Moon, Kimberly" userId="814e5c80-663c-4f8a-9105-992152af7520" providerId="ADAL" clId="{77B2E392-835A-4CD4-A02B-919788BDF51C}" dt="2025-06-03T20:15:02.245" v="151" actId="1076"/>
          <ac:grpSpMkLst>
            <pc:docMk/>
            <pc:sldMk cId="2260645374" sldId="436"/>
            <ac:grpSpMk id="8" creationId="{E80A1AC4-DC72-9807-90C0-3EF663FB289C}"/>
          </ac:grpSpMkLst>
        </pc:grpChg>
        <pc:grpChg chg="mod">
          <ac:chgData name="Moon, Kimberly" userId="814e5c80-663c-4f8a-9105-992152af7520" providerId="ADAL" clId="{77B2E392-835A-4CD4-A02B-919788BDF51C}" dt="2025-06-03T20:15:02.245" v="151" actId="1076"/>
          <ac:grpSpMkLst>
            <pc:docMk/>
            <pc:sldMk cId="2260645374" sldId="436"/>
            <ac:grpSpMk id="9" creationId="{14F0E4A1-B779-512D-9326-029BD92DD4E8}"/>
          </ac:grpSpMkLst>
        </pc:grpChg>
        <pc:grpChg chg="del mod topLvl">
          <ac:chgData name="Moon, Kimberly" userId="814e5c80-663c-4f8a-9105-992152af7520" providerId="ADAL" clId="{77B2E392-835A-4CD4-A02B-919788BDF51C}" dt="2025-06-03T20:15:13.161" v="155" actId="165"/>
          <ac:grpSpMkLst>
            <pc:docMk/>
            <pc:sldMk cId="2260645374" sldId="436"/>
            <ac:grpSpMk id="15" creationId="{F310DB27-3EFE-1EDA-FEB5-9B9C6E460270}"/>
          </ac:grpSpMkLst>
        </pc:grpChg>
        <pc:grpChg chg="add mod">
          <ac:chgData name="Moon, Kimberly" userId="814e5c80-663c-4f8a-9105-992152af7520" providerId="ADAL" clId="{77B2E392-835A-4CD4-A02B-919788BDF51C}" dt="2025-06-03T20:15:02.245" v="151" actId="1076"/>
          <ac:grpSpMkLst>
            <pc:docMk/>
            <pc:sldMk cId="2260645374" sldId="436"/>
            <ac:grpSpMk id="22" creationId="{F38110D3-9521-14B6-2054-1508E81CF0AB}"/>
          </ac:grpSpMkLst>
        </pc:grpChg>
        <pc:grpChg chg="add mod">
          <ac:chgData name="Moon, Kimberly" userId="814e5c80-663c-4f8a-9105-992152af7520" providerId="ADAL" clId="{77B2E392-835A-4CD4-A02B-919788BDF51C}" dt="2025-06-03T20:15:49.355" v="165" actId="1076"/>
          <ac:grpSpMkLst>
            <pc:docMk/>
            <pc:sldMk cId="2260645374" sldId="436"/>
            <ac:grpSpMk id="23" creationId="{0CB2F423-90DC-AF15-6A8E-69F079E4C74A}"/>
          </ac:grpSpMkLst>
        </pc:grpChg>
        <pc:picChg chg="mod">
          <ac:chgData name="Moon, Kimberly" userId="814e5c80-663c-4f8a-9105-992152af7520" providerId="ADAL" clId="{77B2E392-835A-4CD4-A02B-919788BDF51C}" dt="2025-06-03T20:15:02.245" v="151" actId="1076"/>
          <ac:picMkLst>
            <pc:docMk/>
            <pc:sldMk cId="2260645374" sldId="436"/>
            <ac:picMk id="4" creationId="{09C5EB49-1F14-C62A-B65C-5A3A22A8449D}"/>
          </ac:picMkLst>
        </pc:picChg>
        <pc:picChg chg="mod topLvl">
          <ac:chgData name="Moon, Kimberly" userId="814e5c80-663c-4f8a-9105-992152af7520" providerId="ADAL" clId="{77B2E392-835A-4CD4-A02B-919788BDF51C}" dt="2025-06-03T20:15:46.054" v="164" actId="1076"/>
          <ac:picMkLst>
            <pc:docMk/>
            <pc:sldMk cId="2260645374" sldId="436"/>
            <ac:picMk id="6" creationId="{B7B60CF1-4B0B-76A3-D737-E53CA15EA041}"/>
          </ac:picMkLst>
        </pc:picChg>
        <pc:picChg chg="mod">
          <ac:chgData name="Moon, Kimberly" userId="814e5c80-663c-4f8a-9105-992152af7520" providerId="ADAL" clId="{77B2E392-835A-4CD4-A02B-919788BDF51C}" dt="2025-06-03T20:15:02.245" v="151" actId="1076"/>
          <ac:picMkLst>
            <pc:docMk/>
            <pc:sldMk cId="2260645374" sldId="436"/>
            <ac:picMk id="10" creationId="{B47CAB77-153A-2624-5D41-BBC33841FF07}"/>
          </ac:picMkLst>
        </pc:picChg>
        <pc:picChg chg="mod">
          <ac:chgData name="Moon, Kimberly" userId="814e5c80-663c-4f8a-9105-992152af7520" providerId="ADAL" clId="{77B2E392-835A-4CD4-A02B-919788BDF51C}" dt="2025-06-03T20:15:02.245" v="151" actId="1076"/>
          <ac:picMkLst>
            <pc:docMk/>
            <pc:sldMk cId="2260645374" sldId="436"/>
            <ac:picMk id="11" creationId="{3E7826DC-10BE-7FB2-1116-1C170A275354}"/>
          </ac:picMkLst>
        </pc:picChg>
        <pc:picChg chg="mod">
          <ac:chgData name="Moon, Kimberly" userId="814e5c80-663c-4f8a-9105-992152af7520" providerId="ADAL" clId="{77B2E392-835A-4CD4-A02B-919788BDF51C}" dt="2025-06-03T20:15:02.245" v="151" actId="1076"/>
          <ac:picMkLst>
            <pc:docMk/>
            <pc:sldMk cId="2260645374" sldId="436"/>
            <ac:picMk id="12" creationId="{B9DBBC71-E9F4-FB45-CCFE-C112154CE9F0}"/>
          </ac:picMkLst>
        </pc:picChg>
        <pc:picChg chg="mod">
          <ac:chgData name="Moon, Kimberly" userId="814e5c80-663c-4f8a-9105-992152af7520" providerId="ADAL" clId="{77B2E392-835A-4CD4-A02B-919788BDF51C}" dt="2025-06-03T20:15:02.245" v="151" actId="1076"/>
          <ac:picMkLst>
            <pc:docMk/>
            <pc:sldMk cId="2260645374" sldId="436"/>
            <ac:picMk id="13" creationId="{EDC3DEDE-9A68-CFE7-69D1-6B926003BEA7}"/>
          </ac:picMkLst>
        </pc:picChg>
        <pc:picChg chg="mod">
          <ac:chgData name="Moon, Kimberly" userId="814e5c80-663c-4f8a-9105-992152af7520" providerId="ADAL" clId="{77B2E392-835A-4CD4-A02B-919788BDF51C}" dt="2025-06-03T20:15:02.245" v="151" actId="1076"/>
          <ac:picMkLst>
            <pc:docMk/>
            <pc:sldMk cId="2260645374" sldId="436"/>
            <ac:picMk id="14" creationId="{F2544FEA-058B-834A-9F7F-74D94970C840}"/>
          </ac:picMkLst>
        </pc:picChg>
        <pc:picChg chg="del mod">
          <ac:chgData name="Moon, Kimberly" userId="814e5c80-663c-4f8a-9105-992152af7520" providerId="ADAL" clId="{77B2E392-835A-4CD4-A02B-919788BDF51C}" dt="2025-06-03T20:14:19.732" v="145" actId="478"/>
          <ac:picMkLst>
            <pc:docMk/>
            <pc:sldMk cId="2260645374" sldId="436"/>
            <ac:picMk id="19" creationId="{6064AF8F-3783-A733-F08B-F4EE0F04E607}"/>
          </ac:picMkLst>
        </pc:picChg>
        <pc:picChg chg="del mod">
          <ac:chgData name="Moon, Kimberly" userId="814e5c80-663c-4f8a-9105-992152af7520" providerId="ADAL" clId="{77B2E392-835A-4CD4-A02B-919788BDF51C}" dt="2025-06-03T20:14:15.873" v="142" actId="478"/>
          <ac:picMkLst>
            <pc:docMk/>
            <pc:sldMk cId="2260645374" sldId="436"/>
            <ac:picMk id="20" creationId="{C2EDEC17-3508-401E-6CEE-C1063DF4F75B}"/>
          </ac:picMkLst>
        </pc:picChg>
        <pc:picChg chg="del mod">
          <ac:chgData name="Moon, Kimberly" userId="814e5c80-663c-4f8a-9105-992152af7520" providerId="ADAL" clId="{77B2E392-835A-4CD4-A02B-919788BDF51C}" dt="2025-06-03T20:14:20.852" v="146" actId="478"/>
          <ac:picMkLst>
            <pc:docMk/>
            <pc:sldMk cId="2260645374" sldId="436"/>
            <ac:picMk id="21" creationId="{1579B8BE-B1BE-F992-10C5-EB301132F954}"/>
          </ac:picMkLst>
        </pc:picChg>
      </pc:sldChg>
      <pc:sldChg chg="del">
        <pc:chgData name="Moon, Kimberly" userId="814e5c80-663c-4f8a-9105-992152af7520" providerId="ADAL" clId="{77B2E392-835A-4CD4-A02B-919788BDF51C}" dt="2025-05-28T15:07:06.455" v="0" actId="47"/>
        <pc:sldMkLst>
          <pc:docMk/>
          <pc:sldMk cId="3781923148" sldId="438"/>
        </pc:sldMkLst>
      </pc:sldChg>
      <pc:sldChg chg="del">
        <pc:chgData name="Moon, Kimberly" userId="814e5c80-663c-4f8a-9105-992152af7520" providerId="ADAL" clId="{77B2E392-835A-4CD4-A02B-919788BDF51C}" dt="2025-05-28T15:07:06.455" v="0" actId="47"/>
        <pc:sldMkLst>
          <pc:docMk/>
          <pc:sldMk cId="2611567923" sldId="441"/>
        </pc:sldMkLst>
      </pc:sldChg>
      <pc:sldChg chg="del">
        <pc:chgData name="Moon, Kimberly" userId="814e5c80-663c-4f8a-9105-992152af7520" providerId="ADAL" clId="{77B2E392-835A-4CD4-A02B-919788BDF51C}" dt="2025-05-28T15:07:06.455" v="0" actId="47"/>
        <pc:sldMkLst>
          <pc:docMk/>
          <pc:sldMk cId="3664247374" sldId="442"/>
        </pc:sldMkLst>
      </pc:sldChg>
      <pc:sldChg chg="del">
        <pc:chgData name="Moon, Kimberly" userId="814e5c80-663c-4f8a-9105-992152af7520" providerId="ADAL" clId="{77B2E392-835A-4CD4-A02B-919788BDF51C}" dt="2025-05-28T15:07:06.455" v="0" actId="47"/>
        <pc:sldMkLst>
          <pc:docMk/>
          <pc:sldMk cId="1031239570" sldId="443"/>
        </pc:sldMkLst>
      </pc:sldChg>
      <pc:sldChg chg="modSp">
        <pc:chgData name="Moon, Kimberly" userId="814e5c80-663c-4f8a-9105-992152af7520" providerId="ADAL" clId="{77B2E392-835A-4CD4-A02B-919788BDF51C}" dt="2025-06-03T20:16:09.922" v="167" actId="1076"/>
        <pc:sldMkLst>
          <pc:docMk/>
          <pc:sldMk cId="1546959038" sldId="445"/>
        </pc:sldMkLst>
        <pc:picChg chg="mod">
          <ac:chgData name="Moon, Kimberly" userId="814e5c80-663c-4f8a-9105-992152af7520" providerId="ADAL" clId="{77B2E392-835A-4CD4-A02B-919788BDF51C}" dt="2025-06-03T20:16:09.922" v="167" actId="1076"/>
          <ac:picMkLst>
            <pc:docMk/>
            <pc:sldMk cId="1546959038" sldId="445"/>
            <ac:picMk id="8" creationId="{34E6A5C4-4CC9-98D0-0B9C-0E32497BB934}"/>
          </ac:picMkLst>
        </pc:picChg>
      </pc:sldChg>
      <pc:sldChg chg="addSp delSp modSp add del mod">
        <pc:chgData name="Moon, Kimberly" userId="814e5c80-663c-4f8a-9105-992152af7520" providerId="ADAL" clId="{77B2E392-835A-4CD4-A02B-919788BDF51C}" dt="2025-06-03T20:05:06.338" v="138" actId="47"/>
        <pc:sldMkLst>
          <pc:docMk/>
          <pc:sldMk cId="788812274" sldId="446"/>
        </pc:sldMkLst>
        <pc:spChg chg="mod">
          <ac:chgData name="Moon, Kimberly" userId="814e5c80-663c-4f8a-9105-992152af7520" providerId="ADAL" clId="{77B2E392-835A-4CD4-A02B-919788BDF51C}" dt="2025-06-03T19:59:15.282" v="45" actId="164"/>
          <ac:spMkLst>
            <pc:docMk/>
            <pc:sldMk cId="788812274" sldId="446"/>
            <ac:spMk id="2" creationId="{9CD7F8F8-6B6B-E516-0955-A16418C91AD6}"/>
          </ac:spMkLst>
        </pc:spChg>
        <pc:spChg chg="mod">
          <ac:chgData name="Moon, Kimberly" userId="814e5c80-663c-4f8a-9105-992152af7520" providerId="ADAL" clId="{77B2E392-835A-4CD4-A02B-919788BDF51C}" dt="2025-06-03T19:59:09.539" v="44" actId="164"/>
          <ac:spMkLst>
            <pc:docMk/>
            <pc:sldMk cId="788812274" sldId="446"/>
            <ac:spMk id="3" creationId="{B38964A9-C875-15D7-AEA3-5B9A67F19916}"/>
          </ac:spMkLst>
        </pc:spChg>
        <pc:spChg chg="mod">
          <ac:chgData name="Moon, Kimberly" userId="814e5c80-663c-4f8a-9105-992152af7520" providerId="ADAL" clId="{77B2E392-835A-4CD4-A02B-919788BDF51C}" dt="2025-05-28T15:07:44.787" v="10" actId="20577"/>
          <ac:spMkLst>
            <pc:docMk/>
            <pc:sldMk cId="788812274" sldId="446"/>
            <ac:spMk id="4" creationId="{F30D1D4C-8B40-06DE-942C-724962241CFD}"/>
          </ac:spMkLst>
        </pc:spChg>
        <pc:spChg chg="mod">
          <ac:chgData name="Moon, Kimberly" userId="814e5c80-663c-4f8a-9105-992152af7520" providerId="ADAL" clId="{77B2E392-835A-4CD4-A02B-919788BDF51C}" dt="2025-06-03T19:59:04.109" v="43" actId="14100"/>
          <ac:spMkLst>
            <pc:docMk/>
            <pc:sldMk cId="788812274" sldId="446"/>
            <ac:spMk id="5" creationId="{76AC8531-AAD3-4A54-8163-308B80EEDE43}"/>
          </ac:spMkLst>
        </pc:spChg>
        <pc:spChg chg="del">
          <ac:chgData name="Moon, Kimberly" userId="814e5c80-663c-4f8a-9105-992152af7520" providerId="ADAL" clId="{77B2E392-835A-4CD4-A02B-919788BDF51C}" dt="2025-05-28T15:07:46.922" v="11" actId="478"/>
          <ac:spMkLst>
            <pc:docMk/>
            <pc:sldMk cId="788812274" sldId="446"/>
            <ac:spMk id="7" creationId="{87508D5B-56BF-8707-1F1B-DD0D615B13C2}"/>
          </ac:spMkLst>
        </pc:spChg>
        <pc:grpChg chg="add mod">
          <ac:chgData name="Moon, Kimberly" userId="814e5c80-663c-4f8a-9105-992152af7520" providerId="ADAL" clId="{77B2E392-835A-4CD4-A02B-919788BDF51C}" dt="2025-06-03T19:59:09.539" v="44" actId="164"/>
          <ac:grpSpMkLst>
            <pc:docMk/>
            <pc:sldMk cId="788812274" sldId="446"/>
            <ac:grpSpMk id="8" creationId="{6E077139-88B8-32A9-CBD8-F354BBC99464}"/>
          </ac:grpSpMkLst>
        </pc:grpChg>
        <pc:grpChg chg="add mod">
          <ac:chgData name="Moon, Kimberly" userId="814e5c80-663c-4f8a-9105-992152af7520" providerId="ADAL" clId="{77B2E392-835A-4CD4-A02B-919788BDF51C}" dt="2025-06-03T19:59:15.282" v="45" actId="164"/>
          <ac:grpSpMkLst>
            <pc:docMk/>
            <pc:sldMk cId="788812274" sldId="446"/>
            <ac:grpSpMk id="9" creationId="{08B4FC3B-841D-C53C-D29A-407376F513FF}"/>
          </ac:grpSpMkLst>
        </pc:grpChg>
        <pc:picChg chg="del">
          <ac:chgData name="Moon, Kimberly" userId="814e5c80-663c-4f8a-9105-992152af7520" providerId="ADAL" clId="{77B2E392-835A-4CD4-A02B-919788BDF51C}" dt="2025-05-28T15:07:46.922" v="11" actId="478"/>
          <ac:picMkLst>
            <pc:docMk/>
            <pc:sldMk cId="788812274" sldId="446"/>
            <ac:picMk id="8" creationId="{34E6A5C4-4CC9-98D0-0B9C-0E32497BB934}"/>
          </ac:picMkLst>
        </pc:picChg>
        <pc:picChg chg="add mod">
          <ac:chgData name="Moon, Kimberly" userId="814e5c80-663c-4f8a-9105-992152af7520" providerId="ADAL" clId="{77B2E392-835A-4CD4-A02B-919788BDF51C}" dt="2025-05-28T15:09:42.338" v="29" actId="14100"/>
          <ac:picMkLst>
            <pc:docMk/>
            <pc:sldMk cId="788812274" sldId="446"/>
            <ac:picMk id="1026" creationId="{DAD517EE-C9FC-87FF-06AC-DD24C71736CC}"/>
          </ac:picMkLst>
        </pc:picChg>
        <pc:picChg chg="add mod">
          <ac:chgData name="Moon, Kimberly" userId="814e5c80-663c-4f8a-9105-992152af7520" providerId="ADAL" clId="{77B2E392-835A-4CD4-A02B-919788BDF51C}" dt="2025-05-28T15:09:50.608" v="32" actId="732"/>
          <ac:picMkLst>
            <pc:docMk/>
            <pc:sldMk cId="788812274" sldId="446"/>
            <ac:picMk id="1028" creationId="{09838D4D-EE4C-7E3F-0B36-C955DF581EE8}"/>
          </ac:picMkLst>
        </pc:picChg>
        <pc:picChg chg="add mod">
          <ac:chgData name="Moon, Kimberly" userId="814e5c80-663c-4f8a-9105-992152af7520" providerId="ADAL" clId="{77B2E392-835A-4CD4-A02B-919788BDF51C}" dt="2025-06-03T19:59:15.282" v="45" actId="164"/>
          <ac:picMkLst>
            <pc:docMk/>
            <pc:sldMk cId="788812274" sldId="446"/>
            <ac:picMk id="1030" creationId="{ABE5C0F1-0ACC-103D-D062-AC79236E11CC}"/>
          </ac:picMkLst>
        </pc:picChg>
        <pc:picChg chg="add mod">
          <ac:chgData name="Moon, Kimberly" userId="814e5c80-663c-4f8a-9105-992152af7520" providerId="ADAL" clId="{77B2E392-835A-4CD4-A02B-919788BDF51C}" dt="2025-06-03T19:59:09.539" v="44" actId="164"/>
          <ac:picMkLst>
            <pc:docMk/>
            <pc:sldMk cId="788812274" sldId="446"/>
            <ac:picMk id="1032" creationId="{7DE05D62-BAAF-F3FC-D5EF-344943454826}"/>
          </ac:picMkLst>
        </pc:picChg>
        <pc:picChg chg="add mod">
          <ac:chgData name="Moon, Kimberly" userId="814e5c80-663c-4f8a-9105-992152af7520" providerId="ADAL" clId="{77B2E392-835A-4CD4-A02B-919788BDF51C}" dt="2025-05-28T15:11:23.457" v="42" actId="1076"/>
          <ac:picMkLst>
            <pc:docMk/>
            <pc:sldMk cId="788812274" sldId="446"/>
            <ac:picMk id="1034" creationId="{2F7F9BD6-99A5-F073-63FB-4E8D30E2586F}"/>
          </ac:picMkLst>
        </pc:picChg>
      </pc:sldChg>
      <pc:sldChg chg="modSp add mod">
        <pc:chgData name="Moon, Kimberly" userId="814e5c80-663c-4f8a-9105-992152af7520" providerId="ADAL" clId="{77B2E392-835A-4CD4-A02B-919788BDF51C}" dt="2025-05-28T15:08:05.482" v="21" actId="20577"/>
        <pc:sldMkLst>
          <pc:docMk/>
          <pc:sldMk cId="2018777418" sldId="447"/>
        </pc:sldMkLst>
        <pc:spChg chg="mod">
          <ac:chgData name="Moon, Kimberly" userId="814e5c80-663c-4f8a-9105-992152af7520" providerId="ADAL" clId="{77B2E392-835A-4CD4-A02B-919788BDF51C}" dt="2025-05-28T15:08:05.482" v="21" actId="20577"/>
          <ac:spMkLst>
            <pc:docMk/>
            <pc:sldMk cId="2018777418" sldId="447"/>
            <ac:spMk id="4" creationId="{F30D1D4C-8B40-06DE-942C-724962241CFD}"/>
          </ac:spMkLst>
        </pc:spChg>
      </pc:sldChg>
      <pc:sldChg chg="del">
        <pc:chgData name="Moon, Kimberly" userId="814e5c80-663c-4f8a-9105-992152af7520" providerId="ADAL" clId="{77B2E392-835A-4CD4-A02B-919788BDF51C}" dt="2025-06-03T20:16:01.506" v="166" actId="47"/>
        <pc:sldMkLst>
          <pc:docMk/>
          <pc:sldMk cId="2716170162" sldId="450"/>
        </pc:sldMkLst>
      </pc:sldChg>
      <pc:sldChg chg="addSp delSp modSp add mod">
        <pc:chgData name="Moon, Kimberly" userId="814e5c80-663c-4f8a-9105-992152af7520" providerId="ADAL" clId="{77B2E392-835A-4CD4-A02B-919788BDF51C}" dt="2025-06-03T20:04:56.140" v="137" actId="1076"/>
        <pc:sldMkLst>
          <pc:docMk/>
          <pc:sldMk cId="1381449825" sldId="451"/>
        </pc:sldMkLst>
        <pc:spChg chg="mod topLvl">
          <ac:chgData name="Moon, Kimberly" userId="814e5c80-663c-4f8a-9105-992152af7520" providerId="ADAL" clId="{77B2E392-835A-4CD4-A02B-919788BDF51C}" dt="2025-06-03T20:04:45.689" v="134" actId="1076"/>
          <ac:spMkLst>
            <pc:docMk/>
            <pc:sldMk cId="1381449825" sldId="451"/>
            <ac:spMk id="2" creationId="{9CD7F8F8-6B6B-E516-0955-A16418C91AD6}"/>
          </ac:spMkLst>
        </pc:spChg>
        <pc:spChg chg="del">
          <ac:chgData name="Moon, Kimberly" userId="814e5c80-663c-4f8a-9105-992152af7520" providerId="ADAL" clId="{77B2E392-835A-4CD4-A02B-919788BDF51C}" dt="2025-06-03T19:59:27.341" v="47" actId="478"/>
          <ac:spMkLst>
            <pc:docMk/>
            <pc:sldMk cId="1381449825" sldId="451"/>
            <ac:spMk id="5" creationId="{76AC8531-AAD3-4A54-8163-308B80EEDE43}"/>
          </ac:spMkLst>
        </pc:spChg>
        <pc:spChg chg="del">
          <ac:chgData name="Moon, Kimberly" userId="814e5c80-663c-4f8a-9105-992152af7520" providerId="ADAL" clId="{77B2E392-835A-4CD4-A02B-919788BDF51C}" dt="2025-06-03T19:59:27.341" v="47" actId="478"/>
          <ac:spMkLst>
            <pc:docMk/>
            <pc:sldMk cId="1381449825" sldId="451"/>
            <ac:spMk id="6" creationId="{889FD4C6-AC57-F1B8-93C6-EBD26D823683}"/>
          </ac:spMkLst>
        </pc:spChg>
        <pc:spChg chg="del">
          <ac:chgData name="Moon, Kimberly" userId="814e5c80-663c-4f8a-9105-992152af7520" providerId="ADAL" clId="{77B2E392-835A-4CD4-A02B-919788BDF51C}" dt="2025-06-03T19:59:27.341" v="47" actId="478"/>
          <ac:spMkLst>
            <pc:docMk/>
            <pc:sldMk cId="1381449825" sldId="451"/>
            <ac:spMk id="7" creationId="{76E6C64C-8CBB-DF23-782C-6AF8BEDE7705}"/>
          </ac:spMkLst>
        </pc:spChg>
        <pc:spChg chg="mod topLvl">
          <ac:chgData name="Moon, Kimberly" userId="814e5c80-663c-4f8a-9105-992152af7520" providerId="ADAL" clId="{77B2E392-835A-4CD4-A02B-919788BDF51C}" dt="2025-06-03T20:04:47.888" v="135" actId="1076"/>
          <ac:spMkLst>
            <pc:docMk/>
            <pc:sldMk cId="1381449825" sldId="451"/>
            <ac:spMk id="12" creationId="{25812897-288D-1B13-B4F3-7F553D7B2003}"/>
          </ac:spMkLst>
        </pc:spChg>
        <pc:spChg chg="add mod">
          <ac:chgData name="Moon, Kimberly" userId="814e5c80-663c-4f8a-9105-992152af7520" providerId="ADAL" clId="{77B2E392-835A-4CD4-A02B-919788BDF51C}" dt="2025-06-03T20:04:56.140" v="137" actId="1076"/>
          <ac:spMkLst>
            <pc:docMk/>
            <pc:sldMk cId="1381449825" sldId="451"/>
            <ac:spMk id="14" creationId="{234AF57C-4CC6-1E27-D484-FED499E7C954}"/>
          </ac:spMkLst>
        </pc:spChg>
        <pc:spChg chg="mod">
          <ac:chgData name="Moon, Kimberly" userId="814e5c80-663c-4f8a-9105-992152af7520" providerId="ADAL" clId="{77B2E392-835A-4CD4-A02B-919788BDF51C}" dt="2025-06-03T20:02:48.708" v="102" actId="6549"/>
          <ac:spMkLst>
            <pc:docMk/>
            <pc:sldMk cId="1381449825" sldId="451"/>
            <ac:spMk id="18" creationId="{EDD77AF5-5BEA-3291-F0BB-6323D944FFA2}"/>
          </ac:spMkLst>
        </pc:spChg>
        <pc:spChg chg="add mod">
          <ac:chgData name="Moon, Kimberly" userId="814e5c80-663c-4f8a-9105-992152af7520" providerId="ADAL" clId="{77B2E392-835A-4CD4-A02B-919788BDF51C}" dt="2025-06-03T20:04:24.988" v="129" actId="1076"/>
          <ac:spMkLst>
            <pc:docMk/>
            <pc:sldMk cId="1381449825" sldId="451"/>
            <ac:spMk id="19" creationId="{8CDB8407-CF9D-DF63-482F-4F3F2F6FCA51}"/>
          </ac:spMkLst>
        </pc:spChg>
        <pc:spChg chg="add mod">
          <ac:chgData name="Moon, Kimberly" userId="814e5c80-663c-4f8a-9105-992152af7520" providerId="ADAL" clId="{77B2E392-835A-4CD4-A02B-919788BDF51C}" dt="2025-06-03T20:04:20.726" v="128" actId="1076"/>
          <ac:spMkLst>
            <pc:docMk/>
            <pc:sldMk cId="1381449825" sldId="451"/>
            <ac:spMk id="21" creationId="{343C077D-1E30-98A5-A4FE-4A474F8E921E}"/>
          </ac:spMkLst>
        </pc:spChg>
        <pc:grpChg chg="del">
          <ac:chgData name="Moon, Kimberly" userId="814e5c80-663c-4f8a-9105-992152af7520" providerId="ADAL" clId="{77B2E392-835A-4CD4-A02B-919788BDF51C}" dt="2025-06-03T19:59:27.341" v="47" actId="478"/>
          <ac:grpSpMkLst>
            <pc:docMk/>
            <pc:sldMk cId="1381449825" sldId="451"/>
            <ac:grpSpMk id="8" creationId="{6E077139-88B8-32A9-CBD8-F354BBC99464}"/>
          </ac:grpSpMkLst>
        </pc:grpChg>
        <pc:grpChg chg="del mod">
          <ac:chgData name="Moon, Kimberly" userId="814e5c80-663c-4f8a-9105-992152af7520" providerId="ADAL" clId="{77B2E392-835A-4CD4-A02B-919788BDF51C}" dt="2025-06-03T20:00:47.814" v="69" actId="165"/>
          <ac:grpSpMkLst>
            <pc:docMk/>
            <pc:sldMk cId="1381449825" sldId="451"/>
            <ac:grpSpMk id="9" creationId="{08B4FC3B-841D-C53C-D29A-407376F513FF}"/>
          </ac:grpSpMkLst>
        </pc:grpChg>
        <pc:grpChg chg="add del mod">
          <ac:chgData name="Moon, Kimberly" userId="814e5c80-663c-4f8a-9105-992152af7520" providerId="ADAL" clId="{77B2E392-835A-4CD4-A02B-919788BDF51C}" dt="2025-06-03T20:00:56.576" v="71" actId="165"/>
          <ac:grpSpMkLst>
            <pc:docMk/>
            <pc:sldMk cId="1381449825" sldId="451"/>
            <ac:grpSpMk id="10" creationId="{5F8CABBF-D617-737E-518B-2AF8789882A0}"/>
          </ac:grpSpMkLst>
        </pc:grpChg>
        <pc:grpChg chg="add del mod">
          <ac:chgData name="Moon, Kimberly" userId="814e5c80-663c-4f8a-9105-992152af7520" providerId="ADAL" clId="{77B2E392-835A-4CD4-A02B-919788BDF51C}" dt="2025-06-03T20:02:50.501" v="103" actId="478"/>
          <ac:grpSpMkLst>
            <pc:docMk/>
            <pc:sldMk cId="1381449825" sldId="451"/>
            <ac:grpSpMk id="16" creationId="{44533F43-FDBF-3AC4-DF6A-821F3C3B1F6A}"/>
          </ac:grpSpMkLst>
        </pc:grpChg>
        <pc:grpChg chg="add mod">
          <ac:chgData name="Moon, Kimberly" userId="814e5c80-663c-4f8a-9105-992152af7520" providerId="ADAL" clId="{77B2E392-835A-4CD4-A02B-919788BDF51C}" dt="2025-06-03T20:04:24.988" v="129" actId="1076"/>
          <ac:grpSpMkLst>
            <pc:docMk/>
            <pc:sldMk cId="1381449825" sldId="451"/>
            <ac:grpSpMk id="22" creationId="{5129AF89-84DA-1DDD-8C11-9494150A7E37}"/>
          </ac:grpSpMkLst>
        </pc:grpChg>
        <pc:grpChg chg="add mod">
          <ac:chgData name="Moon, Kimberly" userId="814e5c80-663c-4f8a-9105-992152af7520" providerId="ADAL" clId="{77B2E392-835A-4CD4-A02B-919788BDF51C}" dt="2025-06-03T20:04:20.726" v="128" actId="1076"/>
          <ac:grpSpMkLst>
            <pc:docMk/>
            <pc:sldMk cId="1381449825" sldId="451"/>
            <ac:grpSpMk id="23" creationId="{29079BEC-2D4B-E118-7E8C-2FB0296515C8}"/>
          </ac:grpSpMkLst>
        </pc:grpChg>
        <pc:picChg chg="mod topLvl">
          <ac:chgData name="Moon, Kimberly" userId="814e5c80-663c-4f8a-9105-992152af7520" providerId="ADAL" clId="{77B2E392-835A-4CD4-A02B-919788BDF51C}" dt="2025-06-03T20:00:56.576" v="71" actId="165"/>
          <ac:picMkLst>
            <pc:docMk/>
            <pc:sldMk cId="1381449825" sldId="451"/>
            <ac:picMk id="11" creationId="{EA1AB17D-1470-F9D4-DF3D-358F4D6C6F2A}"/>
          </ac:picMkLst>
        </pc:picChg>
        <pc:picChg chg="add mod">
          <ac:chgData name="Moon, Kimberly" userId="814e5c80-663c-4f8a-9105-992152af7520" providerId="ADAL" clId="{77B2E392-835A-4CD4-A02B-919788BDF51C}" dt="2025-06-03T20:04:53.306" v="136" actId="1076"/>
          <ac:picMkLst>
            <pc:docMk/>
            <pc:sldMk cId="1381449825" sldId="451"/>
            <ac:picMk id="13" creationId="{D999D850-BC07-EA52-67B8-FB73A6CDCA18}"/>
          </ac:picMkLst>
        </pc:picChg>
        <pc:picChg chg="add mod">
          <ac:chgData name="Moon, Kimberly" userId="814e5c80-663c-4f8a-9105-992152af7520" providerId="ADAL" clId="{77B2E392-835A-4CD4-A02B-919788BDF51C}" dt="2025-06-03T20:04:24.988" v="129" actId="1076"/>
          <ac:picMkLst>
            <pc:docMk/>
            <pc:sldMk cId="1381449825" sldId="451"/>
            <ac:picMk id="15" creationId="{98C48177-104F-C641-FBD3-F188B7A2F21B}"/>
          </ac:picMkLst>
        </pc:picChg>
        <pc:picChg chg="mod">
          <ac:chgData name="Moon, Kimberly" userId="814e5c80-663c-4f8a-9105-992152af7520" providerId="ADAL" clId="{77B2E392-835A-4CD4-A02B-919788BDF51C}" dt="2025-06-03T20:00:19.079" v="60"/>
          <ac:picMkLst>
            <pc:docMk/>
            <pc:sldMk cId="1381449825" sldId="451"/>
            <ac:picMk id="17" creationId="{BE2039BA-2D15-2D07-BA09-6A8CD16ADEA8}"/>
          </ac:picMkLst>
        </pc:picChg>
        <pc:picChg chg="add mod">
          <ac:chgData name="Moon, Kimberly" userId="814e5c80-663c-4f8a-9105-992152af7520" providerId="ADAL" clId="{77B2E392-835A-4CD4-A02B-919788BDF51C}" dt="2025-06-03T20:04:20.726" v="128" actId="1076"/>
          <ac:picMkLst>
            <pc:docMk/>
            <pc:sldMk cId="1381449825" sldId="451"/>
            <ac:picMk id="20" creationId="{37FCA358-5B34-C3CF-99A2-B0BEEEBFFA94}"/>
          </ac:picMkLst>
        </pc:picChg>
        <pc:picChg chg="del">
          <ac:chgData name="Moon, Kimberly" userId="814e5c80-663c-4f8a-9105-992152af7520" providerId="ADAL" clId="{77B2E392-835A-4CD4-A02B-919788BDF51C}" dt="2025-06-03T19:59:27.341" v="47" actId="478"/>
          <ac:picMkLst>
            <pc:docMk/>
            <pc:sldMk cId="1381449825" sldId="451"/>
            <ac:picMk id="1026" creationId="{DAD517EE-C9FC-87FF-06AC-DD24C71736CC}"/>
          </ac:picMkLst>
        </pc:picChg>
        <pc:picChg chg="del">
          <ac:chgData name="Moon, Kimberly" userId="814e5c80-663c-4f8a-9105-992152af7520" providerId="ADAL" clId="{77B2E392-835A-4CD4-A02B-919788BDF51C}" dt="2025-06-03T19:59:27.341" v="47" actId="478"/>
          <ac:picMkLst>
            <pc:docMk/>
            <pc:sldMk cId="1381449825" sldId="451"/>
            <ac:picMk id="1028" creationId="{09838D4D-EE4C-7E3F-0B36-C955DF581EE8}"/>
          </ac:picMkLst>
        </pc:picChg>
        <pc:picChg chg="mod topLvl">
          <ac:chgData name="Moon, Kimberly" userId="814e5c80-663c-4f8a-9105-992152af7520" providerId="ADAL" clId="{77B2E392-835A-4CD4-A02B-919788BDF51C}" dt="2025-06-03T20:00:47.814" v="69" actId="165"/>
          <ac:picMkLst>
            <pc:docMk/>
            <pc:sldMk cId="1381449825" sldId="451"/>
            <ac:picMk id="1030" creationId="{ABE5C0F1-0ACC-103D-D062-AC79236E11CC}"/>
          </ac:picMkLst>
        </pc:picChg>
        <pc:picChg chg="del">
          <ac:chgData name="Moon, Kimberly" userId="814e5c80-663c-4f8a-9105-992152af7520" providerId="ADAL" clId="{77B2E392-835A-4CD4-A02B-919788BDF51C}" dt="2025-06-03T19:59:27.341" v="47" actId="478"/>
          <ac:picMkLst>
            <pc:docMk/>
            <pc:sldMk cId="1381449825" sldId="451"/>
            <ac:picMk id="1034" creationId="{2F7F9BD6-99A5-F073-63FB-4E8D30E2586F}"/>
          </ac:picMkLst>
        </pc:picChg>
      </pc:sldChg>
      <pc:sldChg chg="add del">
        <pc:chgData name="Moon, Kimberly" userId="814e5c80-663c-4f8a-9105-992152af7520" providerId="ADAL" clId="{77B2E392-835A-4CD4-A02B-919788BDF51C}" dt="2025-06-03T19:59:39.158" v="50"/>
        <pc:sldMkLst>
          <pc:docMk/>
          <pc:sldMk cId="1542197324" sldId="452"/>
        </pc:sldMkLst>
      </pc:sldChg>
    </pc:docChg>
  </pc:docChgLst>
  <pc:docChgLst>
    <pc:chgData name="Xu, Michael" userId="S::michael.xu@med.usc.edu::da041231-08ec-4176-a8c5-32dc46e6c5e2" providerId="AD" clId="Web-{83371919-4993-92CD-C93C-AC38DC1844A8}"/>
    <pc:docChg chg="addSld delSld modSld sldOrd">
      <pc:chgData name="Xu, Michael" userId="S::michael.xu@med.usc.edu::da041231-08ec-4176-a8c5-32dc46e6c5e2" providerId="AD" clId="Web-{83371919-4993-92CD-C93C-AC38DC1844A8}" dt="2025-06-06T16:54:44.126" v="75" actId="1076"/>
      <pc:docMkLst>
        <pc:docMk/>
      </pc:docMkLst>
      <pc:sldChg chg="modSp">
        <pc:chgData name="Xu, Michael" userId="S::michael.xu@med.usc.edu::da041231-08ec-4176-a8c5-32dc46e6c5e2" providerId="AD" clId="Web-{83371919-4993-92CD-C93C-AC38DC1844A8}" dt="2025-06-06T16:09:55.175" v="1" actId="1076"/>
        <pc:sldMkLst>
          <pc:docMk/>
          <pc:sldMk cId="1546959038" sldId="445"/>
        </pc:sldMkLst>
        <pc:picChg chg="mod">
          <ac:chgData name="Xu, Michael" userId="S::michael.xu@med.usc.edu::da041231-08ec-4176-a8c5-32dc46e6c5e2" providerId="AD" clId="Web-{83371919-4993-92CD-C93C-AC38DC1844A8}" dt="2025-06-06T16:09:55.175" v="1" actId="1076"/>
          <ac:picMkLst>
            <pc:docMk/>
            <pc:sldMk cId="1546959038" sldId="445"/>
            <ac:picMk id="8" creationId="{34E6A5C4-4CC9-98D0-0B9C-0E32497BB934}"/>
          </ac:picMkLst>
        </pc:picChg>
      </pc:sldChg>
      <pc:sldChg chg="addSp modSp ord">
        <pc:chgData name="Xu, Michael" userId="S::michael.xu@med.usc.edu::da041231-08ec-4176-a8c5-32dc46e6c5e2" providerId="AD" clId="Web-{83371919-4993-92CD-C93C-AC38DC1844A8}" dt="2025-06-06T16:54:44.126" v="75" actId="1076"/>
        <pc:sldMkLst>
          <pc:docMk/>
          <pc:sldMk cId="2018777418" sldId="447"/>
        </pc:sldMkLst>
        <pc:spChg chg="mod">
          <ac:chgData name="Xu, Michael" userId="S::michael.xu@med.usc.edu::da041231-08ec-4176-a8c5-32dc46e6c5e2" providerId="AD" clId="Web-{83371919-4993-92CD-C93C-AC38DC1844A8}" dt="2025-06-06T16:54:37.501" v="74" actId="14100"/>
          <ac:spMkLst>
            <pc:docMk/>
            <pc:sldMk cId="2018777418" sldId="447"/>
            <ac:spMk id="2" creationId="{99BE1E98-66CC-6C5F-9C0C-801DCF897BC7}"/>
          </ac:spMkLst>
        </pc:spChg>
        <pc:picChg chg="add mod">
          <ac:chgData name="Xu, Michael" userId="S::michael.xu@med.usc.edu::da041231-08ec-4176-a8c5-32dc46e6c5e2" providerId="AD" clId="Web-{83371919-4993-92CD-C93C-AC38DC1844A8}" dt="2025-06-06T16:54:44.126" v="75" actId="1076"/>
          <ac:picMkLst>
            <pc:docMk/>
            <pc:sldMk cId="2018777418" sldId="447"/>
            <ac:picMk id="3" creationId="{C8EFD204-5863-9C8E-E7F7-1215032B4660}"/>
          </ac:picMkLst>
        </pc:picChg>
      </pc:sldChg>
      <pc:sldChg chg="del">
        <pc:chgData name="Xu, Michael" userId="S::michael.xu@med.usc.edu::da041231-08ec-4176-a8c5-32dc46e6c5e2" providerId="AD" clId="Web-{83371919-4993-92CD-C93C-AC38DC1844A8}" dt="2025-06-06T16:38:57.729" v="24"/>
        <pc:sldMkLst>
          <pc:docMk/>
          <pc:sldMk cId="4070207178" sldId="448"/>
        </pc:sldMkLst>
      </pc:sldChg>
      <pc:sldChg chg="modSp">
        <pc:chgData name="Xu, Michael" userId="S::michael.xu@med.usc.edu::da041231-08ec-4176-a8c5-32dc46e6c5e2" providerId="AD" clId="Web-{83371919-4993-92CD-C93C-AC38DC1844A8}" dt="2025-06-06T16:12:00.260" v="18" actId="1076"/>
        <pc:sldMkLst>
          <pc:docMk/>
          <pc:sldMk cId="1381449825" sldId="451"/>
        </pc:sldMkLst>
        <pc:spChg chg="mod">
          <ac:chgData name="Xu, Michael" userId="S::michael.xu@med.usc.edu::da041231-08ec-4176-a8c5-32dc46e6c5e2" providerId="AD" clId="Web-{83371919-4993-92CD-C93C-AC38DC1844A8}" dt="2025-06-06T16:11:54.838" v="17" actId="1076"/>
          <ac:spMkLst>
            <pc:docMk/>
            <pc:sldMk cId="1381449825" sldId="451"/>
            <ac:spMk id="19" creationId="{8CDB8407-CF9D-DF63-482F-4F3F2F6FCA51}"/>
          </ac:spMkLst>
        </pc:spChg>
        <pc:spChg chg="mod">
          <ac:chgData name="Xu, Michael" userId="S::michael.xu@med.usc.edu::da041231-08ec-4176-a8c5-32dc46e6c5e2" providerId="AD" clId="Web-{83371919-4993-92CD-C93C-AC38DC1844A8}" dt="2025-06-06T16:12:00.260" v="18" actId="1076"/>
          <ac:spMkLst>
            <pc:docMk/>
            <pc:sldMk cId="1381449825" sldId="451"/>
            <ac:spMk id="21" creationId="{343C077D-1E30-98A5-A4FE-4A474F8E921E}"/>
          </ac:spMkLst>
        </pc:spChg>
        <pc:picChg chg="mod">
          <ac:chgData name="Xu, Michael" userId="S::michael.xu@med.usc.edu::da041231-08ec-4176-a8c5-32dc46e6c5e2" providerId="AD" clId="Web-{83371919-4993-92CD-C93C-AC38DC1844A8}" dt="2025-06-06T16:10:11.379" v="3" actId="1076"/>
          <ac:picMkLst>
            <pc:docMk/>
            <pc:sldMk cId="1381449825" sldId="451"/>
            <ac:picMk id="5" creationId="{287A2D75-9DA5-9538-1C8A-60266EC7E07B}"/>
          </ac:picMkLst>
        </pc:picChg>
        <pc:picChg chg="mod modCrop">
          <ac:chgData name="Xu, Michael" userId="S::michael.xu@med.usc.edu::da041231-08ec-4176-a8c5-32dc46e6c5e2" providerId="AD" clId="Web-{83371919-4993-92CD-C93C-AC38DC1844A8}" dt="2025-06-06T16:11:16.211" v="14" actId="1076"/>
          <ac:picMkLst>
            <pc:docMk/>
            <pc:sldMk cId="1381449825" sldId="451"/>
            <ac:picMk id="1030" creationId="{ABE5C0F1-0ACC-103D-D062-AC79236E11CC}"/>
          </ac:picMkLst>
        </pc:picChg>
      </pc:sldChg>
      <pc:sldChg chg="modSp">
        <pc:chgData name="Xu, Michael" userId="S::michael.xu@med.usc.edu::da041231-08ec-4176-a8c5-32dc46e6c5e2" providerId="AD" clId="Web-{83371919-4993-92CD-C93C-AC38DC1844A8}" dt="2025-06-06T16:45:17.700" v="25" actId="20577"/>
        <pc:sldMkLst>
          <pc:docMk/>
          <pc:sldMk cId="3454123784" sldId="520"/>
        </pc:sldMkLst>
        <pc:spChg chg="mod">
          <ac:chgData name="Xu, Michael" userId="S::michael.xu@med.usc.edu::da041231-08ec-4176-a8c5-32dc46e6c5e2" providerId="AD" clId="Web-{83371919-4993-92CD-C93C-AC38DC1844A8}" dt="2025-06-06T16:45:17.700" v="25" actId="20577"/>
          <ac:spMkLst>
            <pc:docMk/>
            <pc:sldMk cId="3454123784" sldId="520"/>
            <ac:spMk id="2" creationId="{66C293AC-00D6-1A4C-C830-181CBD9B18DD}"/>
          </ac:spMkLst>
        </pc:spChg>
      </pc:sldChg>
      <pc:sldChg chg="addSp modSp add replId">
        <pc:chgData name="Xu, Michael" userId="S::michael.xu@med.usc.edu::da041231-08ec-4176-a8c5-32dc46e6c5e2" providerId="AD" clId="Web-{83371919-4993-92CD-C93C-AC38DC1844A8}" dt="2025-06-06T16:54:22.782" v="69" actId="14100"/>
        <pc:sldMkLst>
          <pc:docMk/>
          <pc:sldMk cId="3947261979" sldId="767"/>
        </pc:sldMkLst>
        <pc:spChg chg="mod">
          <ac:chgData name="Xu, Michael" userId="S::michael.xu@med.usc.edu::da041231-08ec-4176-a8c5-32dc46e6c5e2" providerId="AD" clId="Web-{83371919-4993-92CD-C93C-AC38DC1844A8}" dt="2025-06-06T16:54:22.782" v="69" actId="14100"/>
          <ac:spMkLst>
            <pc:docMk/>
            <pc:sldMk cId="3947261979" sldId="767"/>
            <ac:spMk id="2" creationId="{CFA25F2F-FE5F-5E66-B578-1548A3C32B6C}"/>
          </ac:spMkLst>
        </pc:spChg>
        <pc:picChg chg="add mod">
          <ac:chgData name="Xu, Michael" userId="S::michael.xu@med.usc.edu::da041231-08ec-4176-a8c5-32dc46e6c5e2" providerId="AD" clId="Web-{83371919-4993-92CD-C93C-AC38DC1844A8}" dt="2025-06-06T16:54:15.766" v="68" actId="1076"/>
          <ac:picMkLst>
            <pc:docMk/>
            <pc:sldMk cId="3947261979" sldId="767"/>
            <ac:picMk id="3" creationId="{BDA059E2-1A3D-099E-58F5-2A1CD360819F}"/>
          </ac:picMkLst>
        </pc:picChg>
      </pc:sldChg>
    </pc:docChg>
  </pc:docChgLst>
  <pc:docChgLst>
    <pc:chgData name="Moon, Kimberly" userId="814e5c80-663c-4f8a-9105-992152af7520" providerId="ADAL" clId="{94034EAE-CB6F-4589-892E-3AE4111B2710}"/>
    <pc:docChg chg="undo custSel addSld modSld">
      <pc:chgData name="Moon, Kimberly" userId="814e5c80-663c-4f8a-9105-992152af7520" providerId="ADAL" clId="{94034EAE-CB6F-4589-892E-3AE4111B2710}" dt="2025-05-29T22:11:10.037" v="411" actId="5793"/>
      <pc:docMkLst>
        <pc:docMk/>
      </pc:docMkLst>
      <pc:sldChg chg="addSp delSp modSp mod">
        <pc:chgData name="Moon, Kimberly" userId="814e5c80-663c-4f8a-9105-992152af7520" providerId="ADAL" clId="{94034EAE-CB6F-4589-892E-3AE4111B2710}" dt="2025-05-29T22:03:39.228" v="101" actId="478"/>
        <pc:sldMkLst>
          <pc:docMk/>
          <pc:sldMk cId="788812274" sldId="446"/>
        </pc:sldMkLst>
        <pc:spChg chg="add del mod">
          <ac:chgData name="Moon, Kimberly" userId="814e5c80-663c-4f8a-9105-992152af7520" providerId="ADAL" clId="{94034EAE-CB6F-4589-892E-3AE4111B2710}" dt="2025-05-29T22:03:15.657" v="46"/>
          <ac:spMkLst>
            <pc:docMk/>
            <pc:sldMk cId="788812274" sldId="446"/>
            <ac:spMk id="2" creationId="{FC9518FB-2A47-97EC-1206-52CED03DA1EA}"/>
          </ac:spMkLst>
        </pc:spChg>
        <pc:spChg chg="add del mod">
          <ac:chgData name="Moon, Kimberly" userId="814e5c80-663c-4f8a-9105-992152af7520" providerId="ADAL" clId="{94034EAE-CB6F-4589-892E-3AE4111B2710}" dt="2025-05-29T22:03:15.657" v="46"/>
          <ac:spMkLst>
            <pc:docMk/>
            <pc:sldMk cId="788812274" sldId="446"/>
            <ac:spMk id="3" creationId="{2F012583-E917-E9EB-F16E-A123E9153124}"/>
          </ac:spMkLst>
        </pc:spChg>
        <pc:spChg chg="mod">
          <ac:chgData name="Moon, Kimberly" userId="814e5c80-663c-4f8a-9105-992152af7520" providerId="ADAL" clId="{94034EAE-CB6F-4589-892E-3AE4111B2710}" dt="2025-05-29T22:01:49.268" v="11" actId="1076"/>
          <ac:spMkLst>
            <pc:docMk/>
            <pc:sldMk cId="788812274" sldId="446"/>
            <ac:spMk id="4" creationId="{F30D1D4C-8B40-06DE-942C-724962241CFD}"/>
          </ac:spMkLst>
        </pc:spChg>
        <pc:spChg chg="add del mod">
          <ac:chgData name="Moon, Kimberly" userId="814e5c80-663c-4f8a-9105-992152af7520" providerId="ADAL" clId="{94034EAE-CB6F-4589-892E-3AE4111B2710}" dt="2025-05-29T22:03:39.228" v="101" actId="478"/>
          <ac:spMkLst>
            <pc:docMk/>
            <pc:sldMk cId="788812274" sldId="446"/>
            <ac:spMk id="5" creationId="{56509B16-201C-D16B-3D26-7F84DD74F543}"/>
          </ac:spMkLst>
        </pc:spChg>
        <pc:picChg chg="add del mod">
          <ac:chgData name="Moon, Kimberly" userId="814e5c80-663c-4f8a-9105-992152af7520" providerId="ADAL" clId="{94034EAE-CB6F-4589-892E-3AE4111B2710}" dt="2025-05-29T22:03:15.657" v="46"/>
          <ac:picMkLst>
            <pc:docMk/>
            <pc:sldMk cId="788812274" sldId="446"/>
            <ac:picMk id="1025" creationId="{B174F020-9A2C-7D05-98E8-E3276B6AE791}"/>
          </ac:picMkLst>
        </pc:picChg>
        <pc:picChg chg="mod">
          <ac:chgData name="Moon, Kimberly" userId="814e5c80-663c-4f8a-9105-992152af7520" providerId="ADAL" clId="{94034EAE-CB6F-4589-892E-3AE4111B2710}" dt="2025-05-29T22:03:37.395" v="100" actId="1076"/>
          <ac:picMkLst>
            <pc:docMk/>
            <pc:sldMk cId="788812274" sldId="446"/>
            <ac:picMk id="1026" creationId="{DAD517EE-C9FC-87FF-06AC-DD24C71736CC}"/>
          </ac:picMkLst>
        </pc:picChg>
        <pc:picChg chg="mod">
          <ac:chgData name="Moon, Kimberly" userId="814e5c80-663c-4f8a-9105-992152af7520" providerId="ADAL" clId="{94034EAE-CB6F-4589-892E-3AE4111B2710}" dt="2025-05-29T22:03:35.824" v="99" actId="1076"/>
          <ac:picMkLst>
            <pc:docMk/>
            <pc:sldMk cId="788812274" sldId="446"/>
            <ac:picMk id="1028" creationId="{09838D4D-EE4C-7E3F-0B36-C955DF581EE8}"/>
          </ac:picMkLst>
        </pc:picChg>
        <pc:picChg chg="mod">
          <ac:chgData name="Moon, Kimberly" userId="814e5c80-663c-4f8a-9105-992152af7520" providerId="ADAL" clId="{94034EAE-CB6F-4589-892E-3AE4111B2710}" dt="2025-05-29T22:03:05.822" v="42" actId="14100"/>
          <ac:picMkLst>
            <pc:docMk/>
            <pc:sldMk cId="788812274" sldId="446"/>
            <ac:picMk id="1030" creationId="{ABE5C0F1-0ACC-103D-D062-AC79236E11CC}"/>
          </ac:picMkLst>
        </pc:picChg>
        <pc:picChg chg="mod">
          <ac:chgData name="Moon, Kimberly" userId="814e5c80-663c-4f8a-9105-992152af7520" providerId="ADAL" clId="{94034EAE-CB6F-4589-892E-3AE4111B2710}" dt="2025-05-29T22:03:03.377" v="41" actId="1076"/>
          <ac:picMkLst>
            <pc:docMk/>
            <pc:sldMk cId="788812274" sldId="446"/>
            <ac:picMk id="1032" creationId="{7DE05D62-BAAF-F3FC-D5EF-344943454826}"/>
          </ac:picMkLst>
        </pc:picChg>
        <pc:picChg chg="mod">
          <ac:chgData name="Moon, Kimberly" userId="814e5c80-663c-4f8a-9105-992152af7520" providerId="ADAL" clId="{94034EAE-CB6F-4589-892E-3AE4111B2710}" dt="2025-05-29T22:02:56.215" v="39" actId="1076"/>
          <ac:picMkLst>
            <pc:docMk/>
            <pc:sldMk cId="788812274" sldId="446"/>
            <ac:picMk id="1034" creationId="{2F7F9BD6-99A5-F073-63FB-4E8D30E2586F}"/>
          </ac:picMkLst>
        </pc:picChg>
      </pc:sldChg>
      <pc:sldChg chg="addSp modSp mod">
        <pc:chgData name="Moon, Kimberly" userId="814e5c80-663c-4f8a-9105-992152af7520" providerId="ADAL" clId="{94034EAE-CB6F-4589-892E-3AE4111B2710}" dt="2025-05-29T22:11:10.037" v="411" actId="5793"/>
        <pc:sldMkLst>
          <pc:docMk/>
          <pc:sldMk cId="2018777418" sldId="447"/>
        </pc:sldMkLst>
        <pc:spChg chg="add mod">
          <ac:chgData name="Moon, Kimberly" userId="814e5c80-663c-4f8a-9105-992152af7520" providerId="ADAL" clId="{94034EAE-CB6F-4589-892E-3AE4111B2710}" dt="2025-05-29T22:11:10.037" v="411" actId="5793"/>
          <ac:spMkLst>
            <pc:docMk/>
            <pc:sldMk cId="2018777418" sldId="447"/>
            <ac:spMk id="2" creationId="{99BE1E98-66CC-6C5F-9C0C-801DCF897BC7}"/>
          </ac:spMkLst>
        </pc:spChg>
      </pc:sldChg>
      <pc:sldChg chg="addSp delSp modSp add mod">
        <pc:chgData name="Moon, Kimberly" userId="814e5c80-663c-4f8a-9105-992152af7520" providerId="ADAL" clId="{94034EAE-CB6F-4589-892E-3AE4111B2710}" dt="2025-05-29T22:05:25.567" v="232"/>
        <pc:sldMkLst>
          <pc:docMk/>
          <pc:sldMk cId="4070207178" sldId="448"/>
        </pc:sldMkLst>
        <pc:spChg chg="mod">
          <ac:chgData name="Moon, Kimberly" userId="814e5c80-663c-4f8a-9105-992152af7520" providerId="ADAL" clId="{94034EAE-CB6F-4589-892E-3AE4111B2710}" dt="2025-05-29T22:05:10.472" v="231" actId="1076"/>
          <ac:spMkLst>
            <pc:docMk/>
            <pc:sldMk cId="4070207178" sldId="448"/>
            <ac:spMk id="2" creationId="{D4B0F98F-93D6-89F6-7E36-530C0EAE56B0}"/>
          </ac:spMkLst>
        </pc:spChg>
        <pc:picChg chg="del">
          <ac:chgData name="Moon, Kimberly" userId="814e5c80-663c-4f8a-9105-992152af7520" providerId="ADAL" clId="{94034EAE-CB6F-4589-892E-3AE4111B2710}" dt="2025-05-29T22:05:07.763" v="230" actId="478"/>
          <ac:picMkLst>
            <pc:docMk/>
            <pc:sldMk cId="4070207178" sldId="448"/>
            <ac:picMk id="1026" creationId="{9D4C8B5B-50FF-1BF4-D2A3-79FBA0C7B0AD}"/>
          </ac:picMkLst>
        </pc:picChg>
        <pc:picChg chg="add">
          <ac:chgData name="Moon, Kimberly" userId="814e5c80-663c-4f8a-9105-992152af7520" providerId="ADAL" clId="{94034EAE-CB6F-4589-892E-3AE4111B2710}" dt="2025-05-29T22:05:25.567" v="232"/>
          <ac:picMkLst>
            <pc:docMk/>
            <pc:sldMk cId="4070207178" sldId="448"/>
            <ac:picMk id="2050" creationId="{D92A9C23-B6B9-B81E-EBEF-192C5BA1FE83}"/>
          </ac:picMkLst>
        </pc:picChg>
      </pc:sldChg>
      <pc:sldChg chg="modSp new mod">
        <pc:chgData name="Moon, Kimberly" userId="814e5c80-663c-4f8a-9105-992152af7520" providerId="ADAL" clId="{94034EAE-CB6F-4589-892E-3AE4111B2710}" dt="2025-05-29T22:09:51.942" v="261" actId="20577"/>
        <pc:sldMkLst>
          <pc:docMk/>
          <pc:sldMk cId="3735340553" sldId="449"/>
        </pc:sldMkLst>
        <pc:spChg chg="mod">
          <ac:chgData name="Moon, Kimberly" userId="814e5c80-663c-4f8a-9105-992152af7520" providerId="ADAL" clId="{94034EAE-CB6F-4589-892E-3AE4111B2710}" dt="2025-05-29T22:09:51.942" v="261" actId="20577"/>
          <ac:spMkLst>
            <pc:docMk/>
            <pc:sldMk cId="3735340553" sldId="449"/>
            <ac:spMk id="2" creationId="{07266341-13E8-596B-2CEA-B82F7C596347}"/>
          </ac:spMkLst>
        </pc:spChg>
      </pc:sldChg>
    </pc:docChg>
  </pc:docChgLst>
  <pc:docChgLst>
    <pc:chgData name="Xu, Michael" userId="S::michael.xu@med.usc.edu::da041231-08ec-4176-a8c5-32dc46e6c5e2" providerId="AD" clId="Web-{76FA7A4D-7766-4303-2F32-9A70B60A1748}"/>
    <pc:docChg chg="addSld modSld">
      <pc:chgData name="Xu, Michael" userId="S::michael.xu@med.usc.edu::da041231-08ec-4176-a8c5-32dc46e6c5e2" providerId="AD" clId="Web-{76FA7A4D-7766-4303-2F32-9A70B60A1748}" dt="2025-05-30T17:01:20.161" v="42"/>
      <pc:docMkLst>
        <pc:docMk/>
      </pc:docMkLst>
      <pc:sldChg chg="modSp">
        <pc:chgData name="Xu, Michael" userId="S::michael.xu@med.usc.edu::da041231-08ec-4176-a8c5-32dc46e6c5e2" providerId="AD" clId="Web-{76FA7A4D-7766-4303-2F32-9A70B60A1748}" dt="2025-05-30T17:00:27.768" v="39" actId="1076"/>
        <pc:sldMkLst>
          <pc:docMk/>
          <pc:sldMk cId="1546959038" sldId="445"/>
        </pc:sldMkLst>
        <pc:picChg chg="mod">
          <ac:chgData name="Xu, Michael" userId="S::michael.xu@med.usc.edu::da041231-08ec-4176-a8c5-32dc46e6c5e2" providerId="AD" clId="Web-{76FA7A4D-7766-4303-2F32-9A70B60A1748}" dt="2025-05-30T17:00:27.768" v="39" actId="1076"/>
          <ac:picMkLst>
            <pc:docMk/>
            <pc:sldMk cId="1546959038" sldId="445"/>
            <ac:picMk id="8" creationId="{34E6A5C4-4CC9-98D0-0B9C-0E32497BB934}"/>
          </ac:picMkLst>
        </pc:picChg>
      </pc:sldChg>
      <pc:sldChg chg="modSp">
        <pc:chgData name="Xu, Michael" userId="S::michael.xu@med.usc.edu::da041231-08ec-4176-a8c5-32dc46e6c5e2" providerId="AD" clId="Web-{76FA7A4D-7766-4303-2F32-9A70B60A1748}" dt="2025-05-30T16:59:52.502" v="38" actId="1076"/>
        <pc:sldMkLst>
          <pc:docMk/>
          <pc:sldMk cId="788812274" sldId="446"/>
        </pc:sldMkLst>
        <pc:spChg chg="mod">
          <ac:chgData name="Xu, Michael" userId="S::michael.xu@med.usc.edu::da041231-08ec-4176-a8c5-32dc46e6c5e2" providerId="AD" clId="Web-{76FA7A4D-7766-4303-2F32-9A70B60A1748}" dt="2025-05-30T16:57:49.998" v="14" actId="1076"/>
          <ac:spMkLst>
            <pc:docMk/>
            <pc:sldMk cId="788812274" sldId="446"/>
            <ac:spMk id="2" creationId="{9CD7F8F8-6B6B-E516-0955-A16418C91AD6}"/>
          </ac:spMkLst>
        </pc:spChg>
        <pc:spChg chg="mod">
          <ac:chgData name="Xu, Michael" userId="S::michael.xu@med.usc.edu::da041231-08ec-4176-a8c5-32dc46e6c5e2" providerId="AD" clId="Web-{76FA7A4D-7766-4303-2F32-9A70B60A1748}" dt="2025-05-30T16:58:28.749" v="21" actId="1076"/>
          <ac:spMkLst>
            <pc:docMk/>
            <pc:sldMk cId="788812274" sldId="446"/>
            <ac:spMk id="3" creationId="{B38964A9-C875-15D7-AEA3-5B9A67F19916}"/>
          </ac:spMkLst>
        </pc:spChg>
        <pc:spChg chg="mod">
          <ac:chgData name="Xu, Michael" userId="S::michael.xu@med.usc.edu::da041231-08ec-4176-a8c5-32dc46e6c5e2" providerId="AD" clId="Web-{76FA7A4D-7766-4303-2F32-9A70B60A1748}" dt="2025-05-30T16:57:54.670" v="15" actId="1076"/>
          <ac:spMkLst>
            <pc:docMk/>
            <pc:sldMk cId="788812274" sldId="446"/>
            <ac:spMk id="5" creationId="{76AC8531-AAD3-4A54-8163-308B80EEDE43}"/>
          </ac:spMkLst>
        </pc:spChg>
        <pc:spChg chg="mod">
          <ac:chgData name="Xu, Michael" userId="S::michael.xu@med.usc.edu::da041231-08ec-4176-a8c5-32dc46e6c5e2" providerId="AD" clId="Web-{76FA7A4D-7766-4303-2F32-9A70B60A1748}" dt="2025-05-30T16:58:48.453" v="25" actId="1076"/>
          <ac:spMkLst>
            <pc:docMk/>
            <pc:sldMk cId="788812274" sldId="446"/>
            <ac:spMk id="6" creationId="{889FD4C6-AC57-F1B8-93C6-EBD26D823683}"/>
          </ac:spMkLst>
        </pc:spChg>
        <pc:spChg chg="mod">
          <ac:chgData name="Xu, Michael" userId="S::michael.xu@med.usc.edu::da041231-08ec-4176-a8c5-32dc46e6c5e2" providerId="AD" clId="Web-{76FA7A4D-7766-4303-2F32-9A70B60A1748}" dt="2025-05-30T16:59:52.502" v="38" actId="1076"/>
          <ac:spMkLst>
            <pc:docMk/>
            <pc:sldMk cId="788812274" sldId="446"/>
            <ac:spMk id="7" creationId="{76E6C64C-8CBB-DF23-782C-6AF8BEDE7705}"/>
          </ac:spMkLst>
        </pc:spChg>
        <pc:picChg chg="mod">
          <ac:chgData name="Xu, Michael" userId="S::michael.xu@med.usc.edu::da041231-08ec-4176-a8c5-32dc46e6c5e2" providerId="AD" clId="Web-{76FA7A4D-7766-4303-2F32-9A70B60A1748}" dt="2025-05-30T16:58:48.437" v="24" actId="1076"/>
          <ac:picMkLst>
            <pc:docMk/>
            <pc:sldMk cId="788812274" sldId="446"/>
            <ac:picMk id="1026" creationId="{DAD517EE-C9FC-87FF-06AC-DD24C71736CC}"/>
          </ac:picMkLst>
        </pc:picChg>
        <pc:picChg chg="mod">
          <ac:chgData name="Xu, Michael" userId="S::michael.xu@med.usc.edu::da041231-08ec-4176-a8c5-32dc46e6c5e2" providerId="AD" clId="Web-{76FA7A4D-7766-4303-2F32-9A70B60A1748}" dt="2025-05-30T16:57:15.700" v="5" actId="1076"/>
          <ac:picMkLst>
            <pc:docMk/>
            <pc:sldMk cId="788812274" sldId="446"/>
            <ac:picMk id="1028" creationId="{09838D4D-EE4C-7E3F-0B36-C955DF581EE8}"/>
          </ac:picMkLst>
        </pc:picChg>
        <pc:picChg chg="mod">
          <ac:chgData name="Xu, Michael" userId="S::michael.xu@med.usc.edu::da041231-08ec-4176-a8c5-32dc46e6c5e2" providerId="AD" clId="Web-{76FA7A4D-7766-4303-2F32-9A70B60A1748}" dt="2025-05-30T16:57:49.982" v="13" actId="1076"/>
          <ac:picMkLst>
            <pc:docMk/>
            <pc:sldMk cId="788812274" sldId="446"/>
            <ac:picMk id="1030" creationId="{ABE5C0F1-0ACC-103D-D062-AC79236E11CC}"/>
          </ac:picMkLst>
        </pc:picChg>
        <pc:picChg chg="mod">
          <ac:chgData name="Xu, Michael" userId="S::michael.xu@med.usc.edu::da041231-08ec-4176-a8c5-32dc46e6c5e2" providerId="AD" clId="Web-{76FA7A4D-7766-4303-2F32-9A70B60A1748}" dt="2025-05-30T16:58:28.734" v="20" actId="1076"/>
          <ac:picMkLst>
            <pc:docMk/>
            <pc:sldMk cId="788812274" sldId="446"/>
            <ac:picMk id="1032" creationId="{7DE05D62-BAAF-F3FC-D5EF-344943454826}"/>
          </ac:picMkLst>
        </pc:picChg>
        <pc:picChg chg="mod">
          <ac:chgData name="Xu, Michael" userId="S::michael.xu@med.usc.edu::da041231-08ec-4176-a8c5-32dc46e6c5e2" providerId="AD" clId="Web-{76FA7A4D-7766-4303-2F32-9A70B60A1748}" dt="2025-05-30T16:57:28.091" v="7" actId="1076"/>
          <ac:picMkLst>
            <pc:docMk/>
            <pc:sldMk cId="788812274" sldId="446"/>
            <ac:picMk id="1034" creationId="{2F7F9BD6-99A5-F073-63FB-4E8D30E2586F}"/>
          </ac:picMkLst>
        </pc:picChg>
      </pc:sldChg>
      <pc:sldChg chg="addSp delSp modSp">
        <pc:chgData name="Xu, Michael" userId="S::michael.xu@med.usc.edu::da041231-08ec-4176-a8c5-32dc46e6c5e2" providerId="AD" clId="Web-{76FA7A4D-7766-4303-2F32-9A70B60A1748}" dt="2025-05-30T16:51:55.894" v="2" actId="1076"/>
        <pc:sldMkLst>
          <pc:docMk/>
          <pc:sldMk cId="4070207178" sldId="448"/>
        </pc:sldMkLst>
        <pc:spChg chg="del">
          <ac:chgData name="Xu, Michael" userId="S::michael.xu@med.usc.edu::da041231-08ec-4176-a8c5-32dc46e6c5e2" providerId="AD" clId="Web-{76FA7A4D-7766-4303-2F32-9A70B60A1748}" dt="2025-05-30T16:51:38.096" v="0"/>
          <ac:spMkLst>
            <pc:docMk/>
            <pc:sldMk cId="4070207178" sldId="448"/>
            <ac:spMk id="2" creationId="{D4B0F98F-93D6-89F6-7E36-530C0EAE56B0}"/>
          </ac:spMkLst>
        </pc:spChg>
        <pc:spChg chg="add del mod">
          <ac:chgData name="Xu, Michael" userId="S::michael.xu@med.usc.edu::da041231-08ec-4176-a8c5-32dc46e6c5e2" providerId="AD" clId="Web-{76FA7A4D-7766-4303-2F32-9A70B60A1748}" dt="2025-05-30T16:51:49.128" v="1"/>
          <ac:spMkLst>
            <pc:docMk/>
            <pc:sldMk cId="4070207178" sldId="448"/>
            <ac:spMk id="4" creationId="{126C7711-38AD-5A51-1516-589BFD704114}"/>
          </ac:spMkLst>
        </pc:spChg>
        <pc:picChg chg="mod">
          <ac:chgData name="Xu, Michael" userId="S::michael.xu@med.usc.edu::da041231-08ec-4176-a8c5-32dc46e6c5e2" providerId="AD" clId="Web-{76FA7A4D-7766-4303-2F32-9A70B60A1748}" dt="2025-05-30T16:51:55.894" v="2" actId="1076"/>
          <ac:picMkLst>
            <pc:docMk/>
            <pc:sldMk cId="4070207178" sldId="448"/>
            <ac:picMk id="2050" creationId="{D92A9C23-B6B9-B81E-EBEF-192C5BA1FE83}"/>
          </ac:picMkLst>
        </pc:picChg>
      </pc:sldChg>
      <pc:sldChg chg="delSp new">
        <pc:chgData name="Xu, Michael" userId="S::michael.xu@med.usc.edu::da041231-08ec-4176-a8c5-32dc46e6c5e2" providerId="AD" clId="Web-{76FA7A4D-7766-4303-2F32-9A70B60A1748}" dt="2025-05-30T17:01:20.161" v="42"/>
        <pc:sldMkLst>
          <pc:docMk/>
          <pc:sldMk cId="2716170162" sldId="450"/>
        </pc:sldMkLst>
        <pc:spChg chg="del">
          <ac:chgData name="Xu, Michael" userId="S::michael.xu@med.usc.edu::da041231-08ec-4176-a8c5-32dc46e6c5e2" providerId="AD" clId="Web-{76FA7A4D-7766-4303-2F32-9A70B60A1748}" dt="2025-05-30T17:01:20.161" v="42"/>
          <ac:spMkLst>
            <pc:docMk/>
            <pc:sldMk cId="2716170162" sldId="450"/>
            <ac:spMk id="2" creationId="{9DB05881-0FDF-F9A8-C22E-C2059B8EF7D2}"/>
          </ac:spMkLst>
        </pc:spChg>
        <pc:spChg chg="del">
          <ac:chgData name="Xu, Michael" userId="S::michael.xu@med.usc.edu::da041231-08ec-4176-a8c5-32dc46e6c5e2" providerId="AD" clId="Web-{76FA7A4D-7766-4303-2F32-9A70B60A1748}" dt="2025-05-30T17:01:20.161" v="41"/>
          <ac:spMkLst>
            <pc:docMk/>
            <pc:sldMk cId="2716170162" sldId="450"/>
            <ac:spMk id="3" creationId="{1490446C-46A4-1190-8A7B-C980044DD0CF}"/>
          </ac:spMkLst>
        </pc:spChg>
      </pc:sldChg>
    </pc:docChg>
  </pc:docChgLst>
  <pc:docChgLst>
    <pc:chgData name="Xu, Michael" userId="S::michael.xu@med.usc.edu::da041231-08ec-4176-a8c5-32dc46e6c5e2" providerId="AD" clId="Web-{7835C6AD-9DB4-D7F3-5896-339EBAEEA233}"/>
    <pc:docChg chg="modSld">
      <pc:chgData name="Xu, Michael" userId="S::michael.xu@med.usc.edu::da041231-08ec-4176-a8c5-32dc46e6c5e2" providerId="AD" clId="Web-{7835C6AD-9DB4-D7F3-5896-339EBAEEA233}" dt="2025-06-05T19:59:48.262" v="56"/>
      <pc:docMkLst>
        <pc:docMk/>
      </pc:docMkLst>
      <pc:sldChg chg="addSp modSp">
        <pc:chgData name="Xu, Michael" userId="S::michael.xu@med.usc.edu::da041231-08ec-4176-a8c5-32dc46e6c5e2" providerId="AD" clId="Web-{7835C6AD-9DB4-D7F3-5896-339EBAEEA233}" dt="2025-06-05T19:59:48.262" v="56"/>
        <pc:sldMkLst>
          <pc:docMk/>
          <pc:sldMk cId="1381449825" sldId="451"/>
        </pc:sldMkLst>
        <pc:picChg chg="add mod modCrop">
          <ac:chgData name="Xu, Michael" userId="S::michael.xu@med.usc.edu::da041231-08ec-4176-a8c5-32dc46e6c5e2" providerId="AD" clId="Web-{7835C6AD-9DB4-D7F3-5896-339EBAEEA233}" dt="2025-06-05T19:59:48.262" v="56"/>
          <ac:picMkLst>
            <pc:docMk/>
            <pc:sldMk cId="1381449825" sldId="451"/>
            <ac:picMk id="5" creationId="{287A2D75-9DA5-9538-1C8A-60266EC7E07B}"/>
          </ac:picMkLst>
        </pc:picChg>
        <pc:picChg chg="add mod modCrop">
          <ac:chgData name="Xu, Michael" userId="S::michael.xu@med.usc.edu::da041231-08ec-4176-a8c5-32dc46e6c5e2" providerId="AD" clId="Web-{7835C6AD-9DB4-D7F3-5896-339EBAEEA233}" dt="2025-06-05T17:35:52.020" v="43" actId="1076"/>
          <ac:picMkLst>
            <pc:docMk/>
            <pc:sldMk cId="1381449825" sldId="451"/>
            <ac:picMk id="6" creationId="{23A0C487-D93A-896F-7C1D-03357F4F65E0}"/>
          </ac:picMkLst>
        </pc:picChg>
        <pc:picChg chg="mod modCrop">
          <ac:chgData name="Xu, Michael" userId="S::michael.xu@med.usc.edu::da041231-08ec-4176-a8c5-32dc46e6c5e2" providerId="AD" clId="Web-{7835C6AD-9DB4-D7F3-5896-339EBAEEA233}" dt="2025-06-05T18:04:42.128" v="54" actId="1076"/>
          <ac:picMkLst>
            <pc:docMk/>
            <pc:sldMk cId="1381449825" sldId="451"/>
            <ac:picMk id="11" creationId="{EA1AB17D-1470-F9D4-DF3D-358F4D6C6F2A}"/>
          </ac:picMkLst>
        </pc:picChg>
      </pc:sldChg>
    </pc:docChg>
  </pc:docChgLst>
  <pc:docChgLst>
    <pc:chgData name="Xu, Michael" userId="da041231-08ec-4176-a8c5-32dc46e6c5e2" providerId="ADAL" clId="{D8A939BA-E2DE-9547-A089-CA50358AAFA4}"/>
    <pc:docChg chg="addSld delSld modSld">
      <pc:chgData name="Xu, Michael" userId="da041231-08ec-4176-a8c5-32dc46e6c5e2" providerId="ADAL" clId="{D8A939BA-E2DE-9547-A089-CA50358AAFA4}" dt="2025-06-05T14:57:07.471" v="17"/>
      <pc:docMkLst>
        <pc:docMk/>
      </pc:docMkLst>
      <pc:sldChg chg="del">
        <pc:chgData name="Xu, Michael" userId="da041231-08ec-4176-a8c5-32dc46e6c5e2" providerId="ADAL" clId="{D8A939BA-E2DE-9547-A089-CA50358AAFA4}" dt="2025-06-05T14:55:06.759" v="1" actId="2696"/>
        <pc:sldMkLst>
          <pc:docMk/>
          <pc:sldMk cId="3735340553" sldId="449"/>
        </pc:sldMkLst>
      </pc:sldChg>
      <pc:sldChg chg="add setBg">
        <pc:chgData name="Xu, Michael" userId="da041231-08ec-4176-a8c5-32dc46e6c5e2" providerId="ADAL" clId="{D8A939BA-E2DE-9547-A089-CA50358AAFA4}" dt="2025-06-05T14:56:52.279" v="12"/>
        <pc:sldMkLst>
          <pc:docMk/>
          <pc:sldMk cId="3454123784" sldId="520"/>
        </pc:sldMkLst>
      </pc:sldChg>
      <pc:sldChg chg="add setBg">
        <pc:chgData name="Xu, Michael" userId="da041231-08ec-4176-a8c5-32dc46e6c5e2" providerId="ADAL" clId="{D8A939BA-E2DE-9547-A089-CA50358AAFA4}" dt="2025-06-05T14:56:54.999" v="13"/>
        <pc:sldMkLst>
          <pc:docMk/>
          <pc:sldMk cId="1141294378" sldId="521"/>
        </pc:sldMkLst>
      </pc:sldChg>
      <pc:sldChg chg="add setBg">
        <pc:chgData name="Xu, Michael" userId="da041231-08ec-4176-a8c5-32dc46e6c5e2" providerId="ADAL" clId="{D8A939BA-E2DE-9547-A089-CA50358AAFA4}" dt="2025-06-05T14:56:58.337" v="14"/>
        <pc:sldMkLst>
          <pc:docMk/>
          <pc:sldMk cId="3584059481" sldId="522"/>
        </pc:sldMkLst>
      </pc:sldChg>
      <pc:sldChg chg="add setBg">
        <pc:chgData name="Xu, Michael" userId="da041231-08ec-4176-a8c5-32dc46e6c5e2" providerId="ADAL" clId="{D8A939BA-E2DE-9547-A089-CA50358AAFA4}" dt="2025-06-05T14:56:44.478" v="10"/>
        <pc:sldMkLst>
          <pc:docMk/>
          <pc:sldMk cId="55501340" sldId="750"/>
        </pc:sldMkLst>
      </pc:sldChg>
      <pc:sldChg chg="add setBg">
        <pc:chgData name="Xu, Michael" userId="da041231-08ec-4176-a8c5-32dc46e6c5e2" providerId="ADAL" clId="{D8A939BA-E2DE-9547-A089-CA50358AAFA4}" dt="2025-06-05T14:56:37.442" v="8"/>
        <pc:sldMkLst>
          <pc:docMk/>
          <pc:sldMk cId="856146518" sldId="753"/>
        </pc:sldMkLst>
      </pc:sldChg>
      <pc:sldChg chg="add setBg">
        <pc:chgData name="Xu, Michael" userId="da041231-08ec-4176-a8c5-32dc46e6c5e2" providerId="ADAL" clId="{D8A939BA-E2DE-9547-A089-CA50358AAFA4}" dt="2025-06-05T14:56:41.471" v="9"/>
        <pc:sldMkLst>
          <pc:docMk/>
          <pc:sldMk cId="905808533" sldId="754"/>
        </pc:sldMkLst>
      </pc:sldChg>
      <pc:sldChg chg="add setBg">
        <pc:chgData name="Xu, Michael" userId="da041231-08ec-4176-a8c5-32dc46e6c5e2" providerId="ADAL" clId="{D8A939BA-E2DE-9547-A089-CA50358AAFA4}" dt="2025-06-05T14:56:47.042" v="11"/>
        <pc:sldMkLst>
          <pc:docMk/>
          <pc:sldMk cId="2743619596" sldId="755"/>
        </pc:sldMkLst>
      </pc:sldChg>
      <pc:sldChg chg="add setBg">
        <pc:chgData name="Xu, Michael" userId="da041231-08ec-4176-a8c5-32dc46e6c5e2" providerId="ADAL" clId="{D8A939BA-E2DE-9547-A089-CA50358AAFA4}" dt="2025-06-05T14:56:33.154" v="7"/>
        <pc:sldMkLst>
          <pc:docMk/>
          <pc:sldMk cId="287426933" sldId="761"/>
        </pc:sldMkLst>
      </pc:sldChg>
      <pc:sldChg chg="add setBg">
        <pc:chgData name="Xu, Michael" userId="da041231-08ec-4176-a8c5-32dc46e6c5e2" providerId="ADAL" clId="{D8A939BA-E2DE-9547-A089-CA50358AAFA4}" dt="2025-06-05T14:57:01.084" v="15"/>
        <pc:sldMkLst>
          <pc:docMk/>
          <pc:sldMk cId="4121445746" sldId="762"/>
        </pc:sldMkLst>
      </pc:sldChg>
      <pc:sldChg chg="add setBg">
        <pc:chgData name="Xu, Michael" userId="da041231-08ec-4176-a8c5-32dc46e6c5e2" providerId="ADAL" clId="{D8A939BA-E2DE-9547-A089-CA50358AAFA4}" dt="2025-06-05T14:57:07.471" v="17"/>
        <pc:sldMkLst>
          <pc:docMk/>
          <pc:sldMk cId="3551530690" sldId="765"/>
        </pc:sldMkLst>
      </pc:sldChg>
      <pc:sldChg chg="add setBg">
        <pc:chgData name="Xu, Michael" userId="da041231-08ec-4176-a8c5-32dc46e6c5e2" providerId="ADAL" clId="{D8A939BA-E2DE-9547-A089-CA50358AAFA4}" dt="2025-06-05T14:57:03.512" v="16"/>
        <pc:sldMkLst>
          <pc:docMk/>
          <pc:sldMk cId="703960268" sldId="766"/>
        </pc:sldMkLst>
      </pc:sldChg>
    </pc:docChg>
  </pc:docChgLst>
  <pc:docChgLst>
    <pc:chgData name="Xu, Michael" userId="S::michael.xu@med.usc.edu::da041231-08ec-4176-a8c5-32dc46e6c5e2" providerId="AD" clId="Web-{0121D725-6CA0-4BBF-15CB-B783DA4BA2CF}"/>
    <pc:docChg chg="modSld">
      <pc:chgData name="Xu, Michael" userId="S::michael.xu@med.usc.edu::da041231-08ec-4176-a8c5-32dc46e6c5e2" providerId="AD" clId="Web-{0121D725-6CA0-4BBF-15CB-B783DA4BA2CF}" dt="2025-05-29T22:42:12.158" v="145"/>
      <pc:docMkLst>
        <pc:docMk/>
      </pc:docMkLst>
      <pc:sldChg chg="addSp modSp">
        <pc:chgData name="Xu, Michael" userId="S::michael.xu@med.usc.edu::da041231-08ec-4176-a8c5-32dc46e6c5e2" providerId="AD" clId="Web-{0121D725-6CA0-4BBF-15CB-B783DA4BA2CF}" dt="2025-05-29T22:42:12.158" v="145"/>
        <pc:sldMkLst>
          <pc:docMk/>
          <pc:sldMk cId="788812274" sldId="446"/>
        </pc:sldMkLst>
        <pc:spChg chg="add mod">
          <ac:chgData name="Xu, Michael" userId="S::michael.xu@med.usc.edu::da041231-08ec-4176-a8c5-32dc46e6c5e2" providerId="AD" clId="Web-{0121D725-6CA0-4BBF-15CB-B783DA4BA2CF}" dt="2025-05-29T22:21:57.394" v="125" actId="20577"/>
          <ac:spMkLst>
            <pc:docMk/>
            <pc:sldMk cId="788812274" sldId="446"/>
            <ac:spMk id="2" creationId="{9CD7F8F8-6B6B-E516-0955-A16418C91AD6}"/>
          </ac:spMkLst>
        </pc:spChg>
        <pc:spChg chg="add mod">
          <ac:chgData name="Xu, Michael" userId="S::michael.xu@med.usc.edu::da041231-08ec-4176-a8c5-32dc46e6c5e2" providerId="AD" clId="Web-{0121D725-6CA0-4BBF-15CB-B783DA4BA2CF}" dt="2025-05-29T22:12:11.702" v="49" actId="20577"/>
          <ac:spMkLst>
            <pc:docMk/>
            <pc:sldMk cId="788812274" sldId="446"/>
            <ac:spMk id="3" creationId="{B38964A9-C875-15D7-AEA3-5B9A67F19916}"/>
          </ac:spMkLst>
        </pc:spChg>
        <pc:spChg chg="add mod">
          <ac:chgData name="Xu, Michael" userId="S::michael.xu@med.usc.edu::da041231-08ec-4176-a8c5-32dc46e6c5e2" providerId="AD" clId="Web-{0121D725-6CA0-4BBF-15CB-B783DA4BA2CF}" dt="2025-05-29T22:13:56.206" v="86" actId="1076"/>
          <ac:spMkLst>
            <pc:docMk/>
            <pc:sldMk cId="788812274" sldId="446"/>
            <ac:spMk id="5" creationId="{76AC8531-AAD3-4A54-8163-308B80EEDE43}"/>
          </ac:spMkLst>
        </pc:spChg>
        <pc:spChg chg="add mod">
          <ac:chgData name="Xu, Michael" userId="S::michael.xu@med.usc.edu::da041231-08ec-4176-a8c5-32dc46e6c5e2" providerId="AD" clId="Web-{0121D725-6CA0-4BBF-15CB-B783DA4BA2CF}" dt="2025-05-29T22:22:32.224" v="139" actId="1076"/>
          <ac:spMkLst>
            <pc:docMk/>
            <pc:sldMk cId="788812274" sldId="446"/>
            <ac:spMk id="6" creationId="{889FD4C6-AC57-F1B8-93C6-EBD26D823683}"/>
          </ac:spMkLst>
        </pc:spChg>
        <pc:spChg chg="add mod">
          <ac:chgData name="Xu, Michael" userId="S::michael.xu@med.usc.edu::da041231-08ec-4176-a8c5-32dc46e6c5e2" providerId="AD" clId="Web-{0121D725-6CA0-4BBF-15CB-B783DA4BA2CF}" dt="2025-05-29T22:22:12.957" v="132" actId="20577"/>
          <ac:spMkLst>
            <pc:docMk/>
            <pc:sldMk cId="788812274" sldId="446"/>
            <ac:spMk id="7" creationId="{76E6C64C-8CBB-DF23-782C-6AF8BEDE7705}"/>
          </ac:spMkLst>
        </pc:spChg>
        <pc:picChg chg="mod">
          <ac:chgData name="Xu, Michael" userId="S::michael.xu@med.usc.edu::da041231-08ec-4176-a8c5-32dc46e6c5e2" providerId="AD" clId="Web-{0121D725-6CA0-4BBF-15CB-B783DA4BA2CF}" dt="2025-05-29T22:22:20.567" v="133" actId="1076"/>
          <ac:picMkLst>
            <pc:docMk/>
            <pc:sldMk cId="788812274" sldId="446"/>
            <ac:picMk id="1026" creationId="{DAD517EE-C9FC-87FF-06AC-DD24C71736CC}"/>
          </ac:picMkLst>
        </pc:picChg>
        <pc:picChg chg="mod modCrop">
          <ac:chgData name="Xu, Michael" userId="S::michael.xu@med.usc.edu::da041231-08ec-4176-a8c5-32dc46e6c5e2" providerId="AD" clId="Web-{0121D725-6CA0-4BBF-15CB-B783DA4BA2CF}" dt="2025-05-29T22:42:12.158" v="145"/>
          <ac:picMkLst>
            <pc:docMk/>
            <pc:sldMk cId="788812274" sldId="446"/>
            <ac:picMk id="1028" creationId="{09838D4D-EE4C-7E3F-0B36-C955DF581EE8}"/>
          </ac:picMkLst>
        </pc:picChg>
        <pc:picChg chg="mod">
          <ac:chgData name="Xu, Michael" userId="S::michael.xu@med.usc.edu::da041231-08ec-4176-a8c5-32dc46e6c5e2" providerId="AD" clId="Web-{0121D725-6CA0-4BBF-15CB-B783DA4BA2CF}" dt="2025-05-29T22:21:57.551" v="126"/>
          <ac:picMkLst>
            <pc:docMk/>
            <pc:sldMk cId="788812274" sldId="446"/>
            <ac:picMk id="1032" creationId="{7DE05D62-BAAF-F3FC-D5EF-344943454826}"/>
          </ac:picMkLst>
        </pc:picChg>
        <pc:picChg chg="mod">
          <ac:chgData name="Xu, Michael" userId="S::michael.xu@med.usc.edu::da041231-08ec-4176-a8c5-32dc46e6c5e2" providerId="AD" clId="Web-{0121D725-6CA0-4BBF-15CB-B783DA4BA2CF}" dt="2025-05-29T22:22:10.770" v="129" actId="1076"/>
          <ac:picMkLst>
            <pc:docMk/>
            <pc:sldMk cId="788812274" sldId="446"/>
            <ac:picMk id="1034" creationId="{2F7F9BD6-99A5-F073-63FB-4E8D30E2586F}"/>
          </ac:picMkLst>
        </pc:picChg>
      </pc:sldChg>
    </pc:docChg>
  </pc:docChgLst>
  <pc:docChgLst>
    <pc:chgData name="Xu, Michael" userId="S::michael.xu@med.usc.edu::da041231-08ec-4176-a8c5-32dc46e6c5e2" providerId="AD" clId="Web-{39EA0735-29BD-16ED-D43E-3E3F439586C1}"/>
    <pc:docChg chg="modSld">
      <pc:chgData name="Xu, Michael" userId="S::michael.xu@med.usc.edu::da041231-08ec-4176-a8c5-32dc46e6c5e2" providerId="AD" clId="Web-{39EA0735-29BD-16ED-D43E-3E3F439586C1}" dt="2025-05-29T22:09:19.929" v="1"/>
      <pc:docMkLst>
        <pc:docMk/>
      </pc:docMkLst>
      <pc:sldChg chg="addSp delSp">
        <pc:chgData name="Xu, Michael" userId="S::michael.xu@med.usc.edu::da041231-08ec-4176-a8c5-32dc46e6c5e2" providerId="AD" clId="Web-{39EA0735-29BD-16ED-D43E-3E3F439586C1}" dt="2025-05-29T22:09:19.929" v="1"/>
        <pc:sldMkLst>
          <pc:docMk/>
          <pc:sldMk cId="788812274" sldId="446"/>
        </pc:sldMkLst>
        <pc:spChg chg="add del">
          <ac:chgData name="Xu, Michael" userId="S::michael.xu@med.usc.edu::da041231-08ec-4176-a8c5-32dc46e6c5e2" providerId="AD" clId="Web-{39EA0735-29BD-16ED-D43E-3E3F439586C1}" dt="2025-05-29T22:09:19.929" v="1"/>
          <ac:spMkLst>
            <pc:docMk/>
            <pc:sldMk cId="788812274" sldId="446"/>
            <ac:spMk id="2" creationId="{607A780B-A569-66B9-2CC6-A624C933C0EC}"/>
          </ac:spMkLst>
        </pc:spChg>
      </pc:sldChg>
    </pc:docChg>
  </pc:docChgLst>
  <pc:docChgLst>
    <pc:chgData name="Xu, Michael" userId="S::michael.xu@med.usc.edu::da041231-08ec-4176-a8c5-32dc46e6c5e2" providerId="AD" clId="Web-{959A8635-5FDE-F0E7-26CD-7EB5D11DBAF8}"/>
    <pc:docChg chg="modSld">
      <pc:chgData name="Xu, Michael" userId="S::michael.xu@med.usc.edu::da041231-08ec-4176-a8c5-32dc46e6c5e2" providerId="AD" clId="Web-{959A8635-5FDE-F0E7-26CD-7EB5D11DBAF8}" dt="2025-06-05T17:33:33.477" v="3"/>
      <pc:docMkLst>
        <pc:docMk/>
      </pc:docMkLst>
      <pc:sldChg chg="addSp delSp">
        <pc:chgData name="Xu, Michael" userId="S::michael.xu@med.usc.edu::da041231-08ec-4176-a8c5-32dc46e6c5e2" providerId="AD" clId="Web-{959A8635-5FDE-F0E7-26CD-7EB5D11DBAF8}" dt="2025-06-05T17:33:33.477" v="3"/>
        <pc:sldMkLst>
          <pc:docMk/>
          <pc:sldMk cId="1381449825" sldId="451"/>
        </pc:sldMkLst>
        <pc:spChg chg="topLvl">
          <ac:chgData name="Xu, Michael" userId="S::michael.xu@med.usc.edu::da041231-08ec-4176-a8c5-32dc46e6c5e2" providerId="AD" clId="Web-{959A8635-5FDE-F0E7-26CD-7EB5D11DBAF8}" dt="2025-06-05T17:33:33.477" v="3"/>
          <ac:spMkLst>
            <pc:docMk/>
            <pc:sldMk cId="1381449825" sldId="451"/>
            <ac:spMk id="19" creationId="{8CDB8407-CF9D-DF63-482F-4F3F2F6FCA51}"/>
          </ac:spMkLst>
        </pc:spChg>
        <pc:spChg chg="topLvl">
          <ac:chgData name="Xu, Michael" userId="S::michael.xu@med.usc.edu::da041231-08ec-4176-a8c5-32dc46e6c5e2" providerId="AD" clId="Web-{959A8635-5FDE-F0E7-26CD-7EB5D11DBAF8}" dt="2025-06-05T17:33:11.272" v="0"/>
          <ac:spMkLst>
            <pc:docMk/>
            <pc:sldMk cId="1381449825" sldId="451"/>
            <ac:spMk id="21" creationId="{343C077D-1E30-98A5-A4FE-4A474F8E921E}"/>
          </ac:spMkLst>
        </pc:spChg>
        <pc:grpChg chg="add del">
          <ac:chgData name="Xu, Michael" userId="S::michael.xu@med.usc.edu::da041231-08ec-4176-a8c5-32dc46e6c5e2" providerId="AD" clId="Web-{959A8635-5FDE-F0E7-26CD-7EB5D11DBAF8}" dt="2025-06-05T17:33:33.477" v="3"/>
          <ac:grpSpMkLst>
            <pc:docMk/>
            <pc:sldMk cId="1381449825" sldId="451"/>
            <ac:grpSpMk id="22" creationId="{5129AF89-84DA-1DDD-8C11-9494150A7E37}"/>
          </ac:grpSpMkLst>
        </pc:grpChg>
        <pc:grpChg chg="del">
          <ac:chgData name="Xu, Michael" userId="S::michael.xu@med.usc.edu::da041231-08ec-4176-a8c5-32dc46e6c5e2" providerId="AD" clId="Web-{959A8635-5FDE-F0E7-26CD-7EB5D11DBAF8}" dt="2025-06-05T17:33:11.272" v="0"/>
          <ac:grpSpMkLst>
            <pc:docMk/>
            <pc:sldMk cId="1381449825" sldId="451"/>
            <ac:grpSpMk id="23" creationId="{29079BEC-2D4B-E118-7E8C-2FB0296515C8}"/>
          </ac:grpSpMkLst>
        </pc:grpChg>
        <pc:picChg chg="del topLvl">
          <ac:chgData name="Xu, Michael" userId="S::michael.xu@med.usc.edu::da041231-08ec-4176-a8c5-32dc46e6c5e2" providerId="AD" clId="Web-{959A8635-5FDE-F0E7-26CD-7EB5D11DBAF8}" dt="2025-06-05T17:33:33.477" v="3"/>
          <ac:picMkLst>
            <pc:docMk/>
            <pc:sldMk cId="1381449825" sldId="451"/>
            <ac:picMk id="15" creationId="{98C48177-104F-C641-FBD3-F188B7A2F21B}"/>
          </ac:picMkLst>
        </pc:picChg>
        <pc:picChg chg="del topLvl">
          <ac:chgData name="Xu, Michael" userId="S::michael.xu@med.usc.edu::da041231-08ec-4176-a8c5-32dc46e6c5e2" providerId="AD" clId="Web-{959A8635-5FDE-F0E7-26CD-7EB5D11DBAF8}" dt="2025-06-05T17:33:11.272" v="0"/>
          <ac:picMkLst>
            <pc:docMk/>
            <pc:sldMk cId="1381449825" sldId="451"/>
            <ac:picMk id="20" creationId="{37FCA358-5B34-C3CF-99A2-B0BEEEBFFA9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A144FA5-C372-4D4A-A365-85C5F805DDBC}" type="VALUE">
                      <a:rPr lang="en-US" b="1" smtClean="0"/>
                      <a:pPr/>
                      <a:t>[VALUE]</a:t>
                    </a:fld>
                    <a:r>
                      <a:rPr lang="en-US" b="1"/>
                      <a:t>B</a:t>
                    </a:r>
                    <a:br>
                      <a:rPr lang="en-US"/>
                    </a:br>
                    <a:r>
                      <a:rPr lang="en-US" sz="1000"/>
                      <a:t>(334K reports)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6E2-4DA8-8B38-D1C17E7375A7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9144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E2-4DA8-8B38-D1C17E7375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9144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DB94C86-20AA-43D7-9819-779E8107B22B}" type="VALUE">
                      <a:rPr lang="en-US" b="1" smtClean="0">
                        <a:solidFill>
                          <a:schemeClr val="tx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b="1">
                        <a:solidFill>
                          <a:schemeClr val="tx1"/>
                        </a:solidFill>
                      </a:rPr>
                      <a:t>B</a:t>
                    </a:r>
                    <a:br>
                      <a:rPr lang="en-US">
                        <a:solidFill>
                          <a:schemeClr val="tx1"/>
                        </a:solidFill>
                      </a:rPr>
                    </a:br>
                    <a:r>
                      <a:rPr lang="en-US" sz="1000">
                        <a:solidFill>
                          <a:schemeClr val="tx1"/>
                        </a:solidFill>
                      </a:rPr>
                      <a:t>(467K reports)</a:t>
                    </a:r>
                  </a:p>
                </c:rich>
              </c:tx>
              <c:numFmt formatCode="&quot;$&quot;#,##0.0" sourceLinked="0"/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0046226558636692"/>
                      <c:h val="0.129276358048112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6E2-4DA8-8B38-D1C17E7375A7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9144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E2-4DA8-8B38-D1C17E7375A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9144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D7B3B29-AD28-43C9-8267-BFE91338DE17}" type="VALUE">
                      <a:rPr lang="en-US" b="1" smtClean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b="1">
                        <a:solidFill>
                          <a:schemeClr val="bg1"/>
                        </a:solidFill>
                      </a:rPr>
                      <a:t>B</a:t>
                    </a:r>
                    <a:br>
                      <a:rPr lang="en-US">
                        <a:solidFill>
                          <a:schemeClr val="bg1"/>
                        </a:solidFill>
                      </a:rPr>
                    </a:br>
                    <a:r>
                      <a:rPr lang="en-US" sz="1000">
                        <a:solidFill>
                          <a:schemeClr val="bg1"/>
                        </a:solidFill>
                      </a:rPr>
                      <a:t>(386K</a:t>
                    </a:r>
                    <a:r>
                      <a:rPr lang="en-US" sz="1000" baseline="0">
                        <a:solidFill>
                          <a:schemeClr val="bg1"/>
                        </a:solidFill>
                      </a:rPr>
                      <a:t> reports)</a:t>
                    </a:r>
                  </a:p>
                </c:rich>
              </c:tx>
              <c:numFmt formatCode="&quot;$&quot;#,##0.0" sourceLinked="0"/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8.8744912320742511E-2"/>
                      <c:h val="0.129276358048112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6E2-4DA8-8B38-D1C17E7375A7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9144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E2-4DA8-8B38-D1C17E7375A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9144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0FA8033-4446-47F7-A501-220F7769ADD7}" type="VALUE">
                      <a:rPr lang="en-US" b="1" smtClean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b="1">
                        <a:solidFill>
                          <a:schemeClr val="bg1"/>
                        </a:solidFill>
                      </a:rPr>
                      <a:t>B</a:t>
                    </a:r>
                    <a:br>
                      <a:rPr lang="en-US">
                        <a:solidFill>
                          <a:schemeClr val="bg1"/>
                        </a:solidFill>
                      </a:rPr>
                    </a:br>
                    <a:r>
                      <a:rPr lang="en-US" sz="1000">
                        <a:solidFill>
                          <a:schemeClr val="bg1"/>
                        </a:solidFill>
                      </a:rPr>
                      <a:t>(393K reports)</a:t>
                    </a:r>
                  </a:p>
                </c:rich>
              </c:tx>
              <c:numFmt formatCode="&quot;$&quot;#,##0.0" sourceLinked="0"/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9.4783559663737679E-2"/>
                      <c:h val="0.143869573880395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6E2-4DA8-8B38-D1C17E7375A7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9144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E2-4DA8-8B38-D1C17E7375A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9144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5DD0A73-3DB3-4BCE-AA2F-BA8BAD3EEBD1}" type="VALUE">
                      <a:rPr lang="en-US" b="1" smtClean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b="1">
                        <a:solidFill>
                          <a:schemeClr val="bg1"/>
                        </a:solidFill>
                      </a:rPr>
                      <a:t>B</a:t>
                    </a:r>
                    <a:br>
                      <a:rPr lang="en-US">
                        <a:solidFill>
                          <a:schemeClr val="bg1"/>
                        </a:solidFill>
                      </a:rPr>
                    </a:br>
                    <a:r>
                      <a:rPr lang="en-US" sz="1000">
                        <a:solidFill>
                          <a:schemeClr val="bg1"/>
                        </a:solidFill>
                      </a:rPr>
                      <a:t>(421K reports)</a:t>
                    </a:r>
                  </a:p>
                </c:rich>
              </c:tx>
              <c:numFmt formatCode="&quot;$&quot;#,##0.0" sourceLinked="0"/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9.1160371257940589E-2"/>
                      <c:h val="0.132195001214569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6E2-4DA8-8B38-D1C17E7375A7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9144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E2-4DA8-8B38-D1C17E7375A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13253455"/>
        <c:axId val="713252495"/>
      </c:barChart>
      <c:catAx>
        <c:axId val="7132534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3252495"/>
        <c:crosses val="autoZero"/>
        <c:auto val="1"/>
        <c:lblAlgn val="ctr"/>
        <c:lblOffset val="100"/>
        <c:noMultiLvlLbl val="0"/>
      </c:catAx>
      <c:valAx>
        <c:axId val="7132524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13253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977338430522273E-2"/>
          <c:y val="0.9227612110944291"/>
          <c:w val="0.86407641979535166"/>
          <c:h val="5.97269299068309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8C56E-131F-48FA-A473-4671D8EBF3EA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95B6D-597A-4AD6-8B3F-00F554FD1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7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7E7E4-BA53-304F-BFE3-90CD640620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60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2D578-322E-C3B9-0208-564286EF8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63BBB1-739F-0196-8C41-527CE70CD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C22F06-CD4A-5C9B-77A1-B0E76282F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E9647-EFFA-B36B-6835-50ADD9893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95B6D-597A-4AD6-8B3F-00F554FD15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16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D9364-7EA0-4A76-9A1C-78565F13EC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348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364-7EA0-4A76-9A1C-78565F13EC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7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255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95B6D-597A-4AD6-8B3F-00F554FD15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8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95B6D-597A-4AD6-8B3F-00F554FD15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03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95B6D-597A-4AD6-8B3F-00F554FD15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27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78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75FE0-E490-4A60-8CDE-39FEB1DFCB35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78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57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6762C-87BF-495F-A9DF-E995A7A3E4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88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Possible messaging:</a:t>
            </a:r>
          </a:p>
          <a:p>
            <a:endParaRPr lang="en-US"/>
          </a:p>
          <a:p>
            <a:r>
              <a:rPr lang="en-US"/>
              <a:t>Online fraud resulted in the highest total reported losses by older adults, but their median reported losses were highest on phone fraud.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6762C-87BF-495F-A9DF-E995A7A3E4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2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 messaging:</a:t>
            </a:r>
          </a:p>
          <a:p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Bank transfers and payments and cryptocurrency were highest on total reported dollar losses, but credit cards and gift cards were the most frequently reported payment methods.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6762C-87BF-495F-A9DF-E995A7A3E4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14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95B6D-597A-4AD6-8B3F-00F554FD15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03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3999-F289-5D55-4254-E65F211DD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23645D-1BF2-8107-FFE0-F040B2DB7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6372C-71B4-E6ED-F659-A79F75EA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4BF3F-F2FD-4CB3-B237-C50CEF34FAE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BDCBC-4FD4-0011-729D-7E28EBFC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7B35C-1ED4-68DA-F6CF-DC0A2411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DF0D-EC93-4DA9-8DDC-AFF5285E9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DCC3-7F94-BEF8-7FA2-E7607AA5D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F0FE77-5676-6E84-5050-EB027596E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EF56A-CDC0-A604-5E1A-59F8F7419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4BF3F-F2FD-4CB3-B237-C50CEF34FAE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D0FDA-EDCF-F7A3-9805-15CD32DE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2F89A-E642-E838-A02D-3441C14A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DF0D-EC93-4DA9-8DDC-AFF5285E9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8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49F2A8-48EB-18E7-43CA-5DC34E2FE9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446F0-9FAE-EF0E-6C99-F06DFC053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FFB43-FB79-4F7C-59AC-7FFD6672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4BF3F-F2FD-4CB3-B237-C50CEF34FAE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6CCB8-433A-0882-3BC7-3A7C1E47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C8C29-1303-B036-F70C-E7B59EE23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DF0D-EC93-4DA9-8DDC-AFF5285E9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08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FD8E9F-FD6E-D80A-2B5F-6EADEB5AF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350" y="1718805"/>
            <a:ext cx="12192000" cy="3420391"/>
          </a:xfrm>
          <a:prstGeom prst="rect">
            <a:avLst/>
          </a:prstGeom>
          <a:solidFill>
            <a:srgbClr val="0543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9A5346-65A4-68A1-AA35-048A6BD0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8248"/>
            <a:ext cx="10515600" cy="2193187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ED2471-43A0-5BA4-5A81-D2C86E382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350" y="1134389"/>
            <a:ext cx="12192000" cy="584417"/>
          </a:xfrm>
          <a:prstGeom prst="rect">
            <a:avLst/>
          </a:prstGeom>
          <a:solidFill>
            <a:srgbClr val="087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7F416F-9BF5-80FE-35A1-9EC769969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350" y="549971"/>
            <a:ext cx="12192000" cy="584417"/>
          </a:xfrm>
          <a:prstGeom prst="rect">
            <a:avLst/>
          </a:prstGeom>
          <a:solidFill>
            <a:srgbClr val="08748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5798CE-DBDB-B527-4DAF-50473E2D1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350" y="-34447"/>
            <a:ext cx="12192000" cy="584417"/>
          </a:xfrm>
          <a:prstGeom prst="rect">
            <a:avLst/>
          </a:prstGeom>
          <a:solidFill>
            <a:srgbClr val="08748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32C492-5EC0-6DA8-8615-59BA8D427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350" y="5124221"/>
            <a:ext cx="12192000" cy="584417"/>
          </a:xfrm>
          <a:prstGeom prst="rect">
            <a:avLst/>
          </a:prstGeom>
          <a:solidFill>
            <a:srgbClr val="087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A1F038-7AF0-A5C7-749C-BA90695FA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350" y="5708638"/>
            <a:ext cx="12192000" cy="584417"/>
          </a:xfrm>
          <a:prstGeom prst="rect">
            <a:avLst/>
          </a:prstGeom>
          <a:solidFill>
            <a:srgbClr val="08748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72DEAE-B611-6964-52CC-8C38457F2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350" y="6287770"/>
            <a:ext cx="12192000" cy="584417"/>
          </a:xfrm>
          <a:prstGeom prst="rect">
            <a:avLst/>
          </a:prstGeom>
          <a:solidFill>
            <a:srgbClr val="08748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2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E5E893-F9C1-8190-DBF3-DFDB3F1CB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00906" y="6106169"/>
            <a:ext cx="11095349" cy="526213"/>
            <a:chOff x="500906" y="6106169"/>
            <a:chExt cx="11095349" cy="526213"/>
          </a:xfrm>
        </p:grpSpPr>
        <p:pic>
          <p:nvPicPr>
            <p:cNvPr id="3" name="Picture 2" descr="Text&#10;&#10;AI-generated content may be incorrect.">
              <a:extLst>
                <a:ext uri="{FF2B5EF4-FFF2-40B4-BE49-F238E27FC236}">
                  <a16:creationId xmlns:a16="http://schemas.microsoft.com/office/drawing/2014/main" id="{5762C6FA-FB17-8AEF-31E1-178FFA5BCE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06" y="6106169"/>
              <a:ext cx="1700984" cy="526213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1DEFF00-317D-DAE9-36BC-01F0549802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91508" y="6369502"/>
              <a:ext cx="9204747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774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2DDAB4-E6D6-BCD9-2DF3-5051DBEA4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50816"/>
          </a:xfrm>
          <a:prstGeom prst="rect">
            <a:avLst/>
          </a:prstGeom>
          <a:solidFill>
            <a:srgbClr val="087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93E77-E203-2285-E592-65C72611C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50815"/>
          </a:xfrm>
        </p:spPr>
        <p:txBody>
          <a:bodyPr>
            <a:normAutofit/>
          </a:bodyPr>
          <a:lstStyle>
            <a:lvl1pPr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D7AFB1-64AC-6500-DCD3-166D6B2A8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1350815"/>
            <a:ext cx="12192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40AA394-3BB1-B143-0C53-AAE2267B7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00906" y="6106169"/>
            <a:ext cx="11095349" cy="526213"/>
            <a:chOff x="500906" y="6106169"/>
            <a:chExt cx="11095349" cy="526213"/>
          </a:xfrm>
        </p:grpSpPr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D066AD4-A78A-DAE6-4F03-D804261E70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06" y="6106169"/>
              <a:ext cx="1700984" cy="526213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807A9B1-122B-BE41-6B1E-040C0BB2AA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91508" y="6369502"/>
              <a:ext cx="9204747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9188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2DDAB4-E6D6-BCD9-2DF3-5051DBEA4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077348"/>
          </a:xfrm>
          <a:prstGeom prst="rect">
            <a:avLst/>
          </a:prstGeom>
          <a:solidFill>
            <a:srgbClr val="087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93E77-E203-2285-E592-65C72611C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6" y="79900"/>
            <a:ext cx="5109839" cy="923278"/>
          </a:xfrm>
        </p:spPr>
        <p:txBody>
          <a:bodyPr>
            <a:normAutofit/>
          </a:bodyPr>
          <a:lstStyle>
            <a:lvl1pPr algn="ctr"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D7AFB1-64AC-6500-DCD3-166D6B2A8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1069880"/>
            <a:ext cx="12192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40AA394-3BB1-B143-0C53-AAE2267B7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00906" y="6106169"/>
            <a:ext cx="11095349" cy="526213"/>
            <a:chOff x="500906" y="6106169"/>
            <a:chExt cx="11095349" cy="526213"/>
          </a:xfrm>
        </p:grpSpPr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D066AD4-A78A-DAE6-4F03-D804261E70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06" y="6106169"/>
              <a:ext cx="1700984" cy="526213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807A9B1-122B-BE41-6B1E-040C0BB2AA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91508" y="6369502"/>
              <a:ext cx="9204747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DAEA973-8ACE-79E0-F5AA-27D0766B1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1077351"/>
            <a:ext cx="6096000" cy="4850114"/>
          </a:xfrm>
          <a:prstGeom prst="rect">
            <a:avLst/>
          </a:prstGeom>
          <a:solidFill>
            <a:srgbClr val="087482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6CDF34-F6F5-083A-4C77-111BF407E3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24625" y="79900"/>
            <a:ext cx="5434013" cy="92327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EE7C5-D50D-53E3-3FF0-77B25A844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0"/>
          </p:cNvCxnSpPr>
          <p:nvPr userDrawn="1"/>
        </p:nvCxnSpPr>
        <p:spPr>
          <a:xfrm>
            <a:off x="6096000" y="0"/>
            <a:ext cx="0" cy="59274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67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6D09-4E05-FBF6-32D8-2A36A41C9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2EFF3-C52D-93E7-2E76-8FBF6AAF4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9EA76-F925-C965-D3B4-C7CAE7907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4BF3F-F2FD-4CB3-B237-C50CEF34FAE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17B71-9D50-D7D8-104B-8308F147F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5A066-0E47-97C7-ADFA-CC0C7BDE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DF0D-EC93-4DA9-8DDC-AFF5285E9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6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B7657-24FD-D9C8-CEA1-D8A280EC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59DDD-55D7-23BC-9BFF-1FC070A4F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71101-38C8-3309-6134-6F23B85C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4BF3F-F2FD-4CB3-B237-C50CEF34FAE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A70F0-6D33-0126-7F2C-8BD913C0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3911A-8F22-103D-B75B-CE5D6DDE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DF0D-EC93-4DA9-8DDC-AFF5285E9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6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95E90-E2DF-ACEC-7EA8-A57047D71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44793-18D1-26C1-1E76-0ED520DD0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7D81B-92B7-A3AA-3FE3-E11898C39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3F68A-2719-F092-8C56-8A412BA0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4BF3F-F2FD-4CB3-B237-C50CEF34FAE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68749-8678-3961-16FF-0D1AD7B05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6CFAC-9754-E57F-323E-5F16BCAD4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DF0D-EC93-4DA9-8DDC-AFF5285E9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3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6D3D2-F5F7-F695-14D7-316E97B2D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5AF8F-E998-3C28-AE16-F32FCEE1A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BD8D-746D-7D63-42B4-96235E175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F144D0-CA20-FFA2-DDBD-12468A2C6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15771-6BA7-8F91-A275-B35C1493A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215C85-446D-0152-8065-C5FCF916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4BF3F-F2FD-4CB3-B237-C50CEF34FAE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C32A3A-D3CD-5831-5E82-49496B21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B0C90-7A9C-041B-7DD7-C11AE018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DF0D-EC93-4DA9-8DDC-AFF5285E9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4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7EE74-5862-CA16-6F5F-958299A5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56FC36-541F-45C4-66BE-A9E0E6595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4BF3F-F2FD-4CB3-B237-C50CEF34FAE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6A2E6-7B6A-54A7-6347-1811F3A1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16A64-6132-4272-EDF7-2DAF12C5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DF0D-EC93-4DA9-8DDC-AFF5285E9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31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9488FB-C0D3-F83D-42B3-D96B3597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4BF3F-F2FD-4CB3-B237-C50CEF34FAE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A91E4B-3007-643E-E323-7595F0F3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7D243-784E-176B-6295-F48E46347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DF0D-EC93-4DA9-8DDC-AFF5285E9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81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001D-0218-B44A-C0D4-9AEFDCAD3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B9DCB-DB02-A1EC-2A3B-57544F329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D28E1-65C4-6C3B-BD44-4181B9E14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DEF56-914C-D8EA-522D-52E926A38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4BF3F-F2FD-4CB3-B237-C50CEF34FAE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4CE9D-C159-3EDB-8BDF-A917525FA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54F33-B23F-A258-7600-2B26305A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DF0D-EC93-4DA9-8DDC-AFF5285E9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5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24819-03D9-52D0-EFE8-FD189615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CFC53-7C23-8E31-6C2B-0A9F869C4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4B35F-ECA5-BB37-4603-1CD6EFF70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D6ACA-66CD-79A7-FDAF-53EBE9179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4BF3F-F2FD-4CB3-B237-C50CEF34FAE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34AF5-209E-C103-68E4-94101D2F7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66569-6456-DB94-C453-04C75A1A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DF0D-EC93-4DA9-8DDC-AFF5285E9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0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3375F0-658A-C448-8B1E-E8F4F5D9E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E8AB9-93B6-FD64-D78D-BD0DD8BB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B93CD-5817-159C-0513-33361ECE4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4BF3F-F2FD-4CB3-B237-C50CEF34FAE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C5FEF-435A-D511-EFAF-32380F6FD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C4745-CD62-B8CB-3854-A8D883504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2DF0D-EC93-4DA9-8DDC-AFF5285E9B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1F668986-A7DB-6DE8-22AF-9319A99242F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768131" y="6215728"/>
            <a:ext cx="1171338" cy="55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1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s02web.zoom.us/webinar/register/WN_vGmxuNU8TpqOQXAt6KoJaA#/registrati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lderjustice.usc.edu/wp-content/uploads/2025/06/NCEA-Tips-and-Tools-to-Facilitate-Psychological-Recovery-and-Resilience-After-Financial-Exploitation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lderjustice.usc.edu/podcast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hyperlink" Target="http://www.ftc.gov/OlderAdult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hyperlink" Target="http://www.ftc.gov/pasalo" TargetMode="External"/><Relationship Id="rId4" Type="http://schemas.openxmlformats.org/officeDocument/2006/relationships/hyperlink" Target="http://www.ftc.gov/PassItOn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portefraude.ftc.gov/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://www.reportfraud.ftc.gov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hyperlink" Target="http://www.robodeidentidad.gov/" TargetMode="External"/><Relationship Id="rId4" Type="http://schemas.openxmlformats.org/officeDocument/2006/relationships/hyperlink" Target="http://www.identitytheft.gov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x.com/NCEAatUSC?ref_src=twsrc%5Etfw" TargetMode="External"/><Relationship Id="rId3" Type="http://schemas.openxmlformats.org/officeDocument/2006/relationships/hyperlink" Target="https://eldermistreatment.usc.edu/weaad-home/" TargetMode="External"/><Relationship Id="rId7" Type="http://schemas.openxmlformats.org/officeDocument/2006/relationships/hyperlink" Target="https://www.instagram.com/weaadatncea/" TargetMode="Externa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hyperlink" Target="https://www.linkedin.com/company/ncea/" TargetMode="External"/><Relationship Id="rId5" Type="http://schemas.openxmlformats.org/officeDocument/2006/relationships/hyperlink" Target="https://twitter.com/NCEAatUSC?ref_src=twsrc%5Etfw" TargetMode="Externa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21.jpeg"/><Relationship Id="rId9" Type="http://schemas.openxmlformats.org/officeDocument/2006/relationships/hyperlink" Target="https://www.facebook.com/NationalCenteronElderAbuse/" TargetMode="External"/><Relationship Id="rId1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D7453C-422E-9FC7-5FBB-838021B28CE5}"/>
              </a:ext>
            </a:extLst>
          </p:cNvPr>
          <p:cNvSpPr txBox="1">
            <a:spLocks/>
          </p:cNvSpPr>
          <p:nvPr/>
        </p:nvSpPr>
        <p:spPr>
          <a:xfrm>
            <a:off x="609600" y="228600"/>
            <a:ext cx="109728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</a:t>
            </a:r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1AA16B6A-C081-963E-4CC8-6F68ED4B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72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293AC-00D6-1A4C-C830-181CBD9B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/>
              <a:t>Fraud Losses and Reports by Year – Older Adults</a:t>
            </a:r>
          </a:p>
        </p:txBody>
      </p:sp>
      <p:graphicFrame>
        <p:nvGraphicFramePr>
          <p:cNvPr id="7" name="Content Placeholder 6" descr="Chart showing Fraud Losses and Reports by year for older adults.">
            <a:extLst>
              <a:ext uri="{FF2B5EF4-FFF2-40B4-BE49-F238E27FC236}">
                <a16:creationId xmlns:a16="http://schemas.microsoft.com/office/drawing/2014/main" id="{B5238B4B-28E7-3857-A600-757A96A438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483742"/>
          <a:ext cx="9994751" cy="4594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4123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290E-9503-F7D0-9CEE-69F1FB6F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Methods Data 2024 – Older Adults </a:t>
            </a:r>
          </a:p>
        </p:txBody>
      </p:sp>
      <p:graphicFrame>
        <p:nvGraphicFramePr>
          <p:cNvPr id="6" name="Content Placeholder 5" descr="Table showing contact methods data of older adults in 2024">
            <a:extLst>
              <a:ext uri="{FF2B5EF4-FFF2-40B4-BE49-F238E27FC236}">
                <a16:creationId xmlns:a16="http://schemas.microsoft.com/office/drawing/2014/main" id="{1337F387-5A7C-1983-384B-4F2496B289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98673" y="2067494"/>
          <a:ext cx="8420100" cy="31416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05025">
                  <a:extLst>
                    <a:ext uri="{9D8B030D-6E8A-4147-A177-3AD203B41FA5}">
                      <a16:colId xmlns:a16="http://schemas.microsoft.com/office/drawing/2014/main" val="3695985889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3601370065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1054621015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376397011"/>
                    </a:ext>
                  </a:extLst>
                </a:gridCol>
              </a:tblGrid>
              <a:tr h="628332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48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Total loss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48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Loss reports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48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Median loss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4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091608"/>
                  </a:ext>
                </a:extLst>
              </a:tr>
              <a:tr h="628332">
                <a:tc>
                  <a:txBody>
                    <a:bodyPr/>
                    <a:lstStyle/>
                    <a:p>
                      <a:r>
                        <a:rPr lang="en-US" b="1"/>
                        <a:t>Online fraud</a:t>
                      </a:r>
                      <a:endParaRPr 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482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$1,012M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482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53K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482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$395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482">
                        <a:alpha val="1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79914"/>
                  </a:ext>
                </a:extLst>
              </a:tr>
              <a:tr h="628332">
                <a:tc>
                  <a:txBody>
                    <a:bodyPr/>
                    <a:lstStyle/>
                    <a:p>
                      <a:r>
                        <a:rPr lang="en-US" b="1"/>
                        <a:t>Phone call</a:t>
                      </a:r>
                      <a:endParaRPr 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$502M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20K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$2,210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008877"/>
                  </a:ext>
                </a:extLst>
              </a:tr>
              <a:tr h="628332">
                <a:tc>
                  <a:txBody>
                    <a:bodyPr/>
                    <a:lstStyle/>
                    <a:p>
                      <a:r>
                        <a:rPr lang="en-US" b="1"/>
                        <a:t>Text</a:t>
                      </a:r>
                      <a:endParaRPr 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482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$183M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482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6K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482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$1,560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482">
                        <a:alpha val="1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288858"/>
                  </a:ext>
                </a:extLst>
              </a:tr>
              <a:tr h="628332">
                <a:tc>
                  <a:txBody>
                    <a:bodyPr/>
                    <a:lstStyle/>
                    <a:p>
                      <a:r>
                        <a:rPr lang="en-US" b="1"/>
                        <a:t>Email</a:t>
                      </a:r>
                      <a:endParaRPr 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$143M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8K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$1,000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514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59C6A2-5B16-EF9D-D197-489F64AE653D}"/>
              </a:ext>
            </a:extLst>
          </p:cNvPr>
          <p:cNvSpPr txBox="1"/>
          <p:nvPr/>
        </p:nvSpPr>
        <p:spPr>
          <a:xfrm>
            <a:off x="2518795" y="5925834"/>
            <a:ext cx="828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Note: Online fraud includes social media, website or app, &amp; online ad or pop-up</a:t>
            </a:r>
          </a:p>
        </p:txBody>
      </p:sp>
    </p:spTree>
    <p:extLst>
      <p:ext uri="{BB962C8B-B14F-4D97-AF65-F5344CB8AC3E}">
        <p14:creationId xmlns:p14="http://schemas.microsoft.com/office/powerpoint/2010/main" val="1141294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0570A-AF54-FFA3-18CC-5C2B3F26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582" y="0"/>
            <a:ext cx="10647218" cy="1350815"/>
          </a:xfrm>
        </p:spPr>
        <p:txBody>
          <a:bodyPr>
            <a:normAutofit/>
          </a:bodyPr>
          <a:lstStyle/>
          <a:p>
            <a:r>
              <a:rPr lang="en-US" sz="3400"/>
              <a:t>Payment Methods Data 2024 – Older </a:t>
            </a:r>
            <a:r>
              <a:rPr lang="en-US"/>
              <a:t>A</a:t>
            </a:r>
            <a:r>
              <a:rPr lang="en-US" sz="3400"/>
              <a:t>dults </a:t>
            </a:r>
          </a:p>
        </p:txBody>
      </p:sp>
      <p:graphicFrame>
        <p:nvGraphicFramePr>
          <p:cNvPr id="7" name="Table 6" descr="Table showing highest total losses by payment method of older adults in 2024">
            <a:extLst>
              <a:ext uri="{FF2B5EF4-FFF2-40B4-BE49-F238E27FC236}">
                <a16:creationId xmlns:a16="http://schemas.microsoft.com/office/drawing/2014/main" id="{0F31EACB-C1A3-094C-A3BA-DB47EBBC230E}"/>
              </a:ext>
            </a:extLst>
          </p:cNvPr>
          <p:cNvGraphicFramePr>
            <a:graphicFrameLocks noGrp="1"/>
          </p:cNvGraphicFramePr>
          <p:nvPr/>
        </p:nvGraphicFramePr>
        <p:xfrm>
          <a:off x="810569" y="2067934"/>
          <a:ext cx="4911622" cy="2968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13">
                  <a:extLst>
                    <a:ext uri="{9D8B030D-6E8A-4147-A177-3AD203B41FA5}">
                      <a16:colId xmlns:a16="http://schemas.microsoft.com/office/drawing/2014/main" val="127104703"/>
                    </a:ext>
                  </a:extLst>
                </a:gridCol>
                <a:gridCol w="1471209">
                  <a:extLst>
                    <a:ext uri="{9D8B030D-6E8A-4147-A177-3AD203B41FA5}">
                      <a16:colId xmlns:a16="http://schemas.microsoft.com/office/drawing/2014/main" val="740709128"/>
                    </a:ext>
                  </a:extLst>
                </a:gridCol>
              </a:tblGrid>
              <a:tr h="489057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Highest total losses</a:t>
                      </a:r>
                    </a:p>
                  </a:txBody>
                  <a:tcPr anchor="ctr">
                    <a:solidFill>
                      <a:srgbClr val="0874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01949"/>
                  </a:ext>
                </a:extLst>
              </a:tr>
              <a:tr h="495848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Bank transfers or payment</a:t>
                      </a:r>
                    </a:p>
                  </a:txBody>
                  <a:tcPr anchor="ctr">
                    <a:solidFill>
                      <a:srgbClr val="087482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$832M</a:t>
                      </a:r>
                    </a:p>
                  </a:txBody>
                  <a:tcPr anchor="ctr">
                    <a:solidFill>
                      <a:srgbClr val="087482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425974"/>
                  </a:ext>
                </a:extLst>
              </a:tr>
              <a:tr h="495848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Cryptocurrency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$453M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582781"/>
                  </a:ext>
                </a:extLst>
              </a:tr>
              <a:tr h="495848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Cash</a:t>
                      </a:r>
                    </a:p>
                  </a:txBody>
                  <a:tcPr anchor="ctr">
                    <a:solidFill>
                      <a:srgbClr val="087482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$156M</a:t>
                      </a:r>
                    </a:p>
                  </a:txBody>
                  <a:tcPr anchor="ctr">
                    <a:solidFill>
                      <a:srgbClr val="087482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526340"/>
                  </a:ext>
                </a:extLst>
              </a:tr>
              <a:tr h="495848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Gift Card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$124M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8718001"/>
                  </a:ext>
                </a:extLst>
              </a:tr>
              <a:tr h="495848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 </a:t>
                      </a:r>
                    </a:p>
                  </a:txBody>
                  <a:tcPr anchor="ctr">
                    <a:solidFill>
                      <a:srgbClr val="087482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$121M</a:t>
                      </a:r>
                    </a:p>
                  </a:txBody>
                  <a:tcPr anchor="ctr">
                    <a:solidFill>
                      <a:srgbClr val="087482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342882"/>
                  </a:ext>
                </a:extLst>
              </a:tr>
            </a:tbl>
          </a:graphicData>
        </a:graphic>
      </p:graphicFrame>
      <p:graphicFrame>
        <p:nvGraphicFramePr>
          <p:cNvPr id="9" name="Table 8" descr="Table showing highest percentage of losses reported by older adults in 2024">
            <a:extLst>
              <a:ext uri="{FF2B5EF4-FFF2-40B4-BE49-F238E27FC236}">
                <a16:creationId xmlns:a16="http://schemas.microsoft.com/office/drawing/2014/main" id="{BB7861F7-71C8-59D5-D9DE-6BA29E1BA8F7}"/>
              </a:ext>
            </a:extLst>
          </p:cNvPr>
          <p:cNvGraphicFramePr>
            <a:graphicFrameLocks noGrp="1"/>
          </p:cNvGraphicFramePr>
          <p:nvPr/>
        </p:nvGraphicFramePr>
        <p:xfrm>
          <a:off x="6536120" y="2067935"/>
          <a:ext cx="4703966" cy="29682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08771">
                  <a:extLst>
                    <a:ext uri="{9D8B030D-6E8A-4147-A177-3AD203B41FA5}">
                      <a16:colId xmlns:a16="http://schemas.microsoft.com/office/drawing/2014/main" val="2070435825"/>
                    </a:ext>
                  </a:extLst>
                </a:gridCol>
                <a:gridCol w="1395195">
                  <a:extLst>
                    <a:ext uri="{9D8B030D-6E8A-4147-A177-3AD203B41FA5}">
                      <a16:colId xmlns:a16="http://schemas.microsoft.com/office/drawing/2014/main" val="54279226"/>
                    </a:ext>
                  </a:extLst>
                </a:gridCol>
              </a:tblGrid>
              <a:tr h="494716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Highest % of loss reports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3375582"/>
                  </a:ext>
                </a:extLst>
              </a:tr>
              <a:tr h="494716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Credit cards</a:t>
                      </a:r>
                    </a:p>
                  </a:txBody>
                  <a:tcPr anchor="ctr">
                    <a:solidFill>
                      <a:schemeClr val="accent3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 anchor="ctr">
                    <a:solidFill>
                      <a:schemeClr val="accent3"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418904"/>
                  </a:ext>
                </a:extLst>
              </a:tr>
              <a:tr h="494716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Gift cards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0781905"/>
                  </a:ext>
                </a:extLst>
              </a:tr>
              <a:tr h="494716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Payment app or service</a:t>
                      </a:r>
                    </a:p>
                  </a:txBody>
                  <a:tcPr anchor="ctr">
                    <a:solidFill>
                      <a:schemeClr val="accent3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 anchor="ctr">
                    <a:solidFill>
                      <a:schemeClr val="accent3"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29201"/>
                  </a:ext>
                </a:extLst>
              </a:tr>
              <a:tr h="494716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Debit card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1504311"/>
                  </a:ext>
                </a:extLst>
              </a:tr>
              <a:tr h="494716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Bank transfer or payment</a:t>
                      </a:r>
                    </a:p>
                  </a:txBody>
                  <a:tcPr anchor="ctr">
                    <a:solidFill>
                      <a:schemeClr val="accent3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anchor="ctr">
                    <a:solidFill>
                      <a:schemeClr val="accent3"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70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059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0D1D4C-8B40-06DE-942C-724962241CF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0000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r>
              <a:rPr lang="en-US" sz="5000">
                <a:solidFill>
                  <a:schemeClr val="tx1"/>
                </a:solidFill>
                <a:latin typeface="+mj-lt"/>
                <a:ea typeface="Verdana"/>
              </a:rPr>
              <a:t>Resources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BE1E98-66CC-6C5F-9C0C-801DCF897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62884"/>
            <a:ext cx="5877749" cy="11057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3"/>
              </a:rPr>
              <a:t>Tips and Tools to Facilitate Psychological Recovery and Resilience After Financial Exploitation</a:t>
            </a:r>
            <a:endParaRPr lang="en-US">
              <a:ea typeface="Source Sans Pro"/>
            </a:endParaRPr>
          </a:p>
          <a:p>
            <a:pPr marL="0" indent="0">
              <a:buNone/>
            </a:pPr>
            <a:endParaRPr lang="en-US">
              <a:ea typeface="Source Sans Pr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FD204-5863-9C8E-E7F7-1215032B4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151" y="620890"/>
            <a:ext cx="4001033" cy="51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77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19CF1-2296-5492-C1C5-5EF090B5C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DE2FFB-E5C4-926D-A6BC-DE0B0EE2B27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0000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r>
              <a:rPr lang="en-US" sz="5000">
                <a:solidFill>
                  <a:schemeClr val="tx1"/>
                </a:solidFill>
                <a:latin typeface="+mj-lt"/>
                <a:ea typeface="Verdana"/>
              </a:rPr>
              <a:t>Resources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A25F2F-FE5F-5E66-B578-1548A3C32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6511"/>
            <a:ext cx="5389418" cy="21952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Podcast: </a:t>
            </a:r>
            <a:r>
              <a:rPr lang="en-US">
                <a:hlinkClick r:id="rId3"/>
              </a:rPr>
              <a:t>Ethics in Elder Mistreatment – Protecting wallets vs respecting self-determination. What’s the balance?</a:t>
            </a:r>
            <a:endParaRPr lang="en-US">
              <a:ea typeface="Source Sans Pro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3" name="Picture 2" descr="A blue and purple cover with white text&#10;&#10;AI-generated content may be incorrect.">
            <a:extLst>
              <a:ext uri="{FF2B5EF4-FFF2-40B4-BE49-F238E27FC236}">
                <a16:creationId xmlns:a16="http://schemas.microsoft.com/office/drawing/2014/main" id="{BDA059E2-1A3D-099E-58F5-2A1CD3608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841" y="865909"/>
            <a:ext cx="4693228" cy="46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61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E809B-9BCF-C120-7BA2-E89C84B8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Free FTC Resources</a:t>
            </a:r>
          </a:p>
        </p:txBody>
      </p:sp>
    </p:spTree>
    <p:extLst>
      <p:ext uri="{BB962C8B-B14F-4D97-AF65-F5344CB8AC3E}">
        <p14:creationId xmlns:p14="http://schemas.microsoft.com/office/powerpoint/2010/main" val="4121445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3DB9D32-94C1-4F5E-A715-F8A4AEDF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79900"/>
            <a:ext cx="5529431" cy="923278"/>
          </a:xfrm>
        </p:spPr>
        <p:txBody>
          <a:bodyPr>
            <a:noAutofit/>
          </a:bodyPr>
          <a:lstStyle/>
          <a:p>
            <a:r>
              <a:rPr lang="en-US"/>
              <a:t>Fraud Prevention Campaign Designed for Older Adults</a:t>
            </a:r>
          </a:p>
        </p:txBody>
      </p:sp>
      <p:grpSp>
        <p:nvGrpSpPr>
          <p:cNvPr id="3" name="Group 2" descr="Examples of PassItOn website, bookmarks, and fact sheet.">
            <a:extLst>
              <a:ext uri="{FF2B5EF4-FFF2-40B4-BE49-F238E27FC236}">
                <a16:creationId xmlns:a16="http://schemas.microsoft.com/office/drawing/2014/main" id="{A40A8082-1F4E-76F5-0FA4-BA854AF8F3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26134" y="1263959"/>
            <a:ext cx="5236102" cy="2391982"/>
            <a:chOff x="526134" y="1263959"/>
            <a:chExt cx="5236102" cy="2391982"/>
          </a:xfrm>
        </p:grpSpPr>
        <p:pic>
          <p:nvPicPr>
            <p:cNvPr id="17" name="Picture 16" descr="Timeline&#10;&#10;AI-generated content may be incorrect.">
              <a:extLst>
                <a:ext uri="{FF2B5EF4-FFF2-40B4-BE49-F238E27FC236}">
                  <a16:creationId xmlns:a16="http://schemas.microsoft.com/office/drawing/2014/main" id="{AC39B280-954A-CF42-2461-F51253621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71" t="5748" r="33843" b="8368"/>
            <a:stretch/>
          </p:blipFill>
          <p:spPr>
            <a:xfrm>
              <a:off x="3177624" y="1263959"/>
              <a:ext cx="1003169" cy="1791918"/>
            </a:xfrm>
            <a:prstGeom prst="rect">
              <a:avLst/>
            </a:prstGeom>
          </p:spPr>
        </p:pic>
        <p:pic>
          <p:nvPicPr>
            <p:cNvPr id="15" name="Picture 14" descr="Timeline&#10;&#10;AI-generated content may be incorrect.">
              <a:extLst>
                <a:ext uri="{FF2B5EF4-FFF2-40B4-BE49-F238E27FC236}">
                  <a16:creationId xmlns:a16="http://schemas.microsoft.com/office/drawing/2014/main" id="{095C7349-72CA-F0E4-A3D4-F660DC7A1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" t="15787" r="58909" b="8367"/>
            <a:stretch/>
          </p:blipFill>
          <p:spPr>
            <a:xfrm>
              <a:off x="526134" y="1339353"/>
              <a:ext cx="2681634" cy="2310234"/>
            </a:xfrm>
            <a:prstGeom prst="rect">
              <a:avLst/>
            </a:prstGeom>
          </p:spPr>
        </p:pic>
        <p:pic>
          <p:nvPicPr>
            <p:cNvPr id="18" name="Picture 17" descr="Timeline&#10;&#10;AI-generated content may be incorrect.">
              <a:extLst>
                <a:ext uri="{FF2B5EF4-FFF2-40B4-BE49-F238E27FC236}">
                  <a16:creationId xmlns:a16="http://schemas.microsoft.com/office/drawing/2014/main" id="{2D03A774-FB28-E0C9-4C36-72B3C0934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68" t="15243" r="2100" b="8368"/>
            <a:stretch/>
          </p:blipFill>
          <p:spPr>
            <a:xfrm rot="459436">
              <a:off x="4096631" y="1548856"/>
              <a:ext cx="1665605" cy="2107085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56B44AE-6239-E9F8-6C35-E65255697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164" y="4332159"/>
            <a:ext cx="2069812" cy="5264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46A5C2-EF81-DF9D-6406-26E47C2C1ED0}"/>
              </a:ext>
            </a:extLst>
          </p:cNvPr>
          <p:cNvSpPr txBox="1"/>
          <p:nvPr/>
        </p:nvSpPr>
        <p:spPr>
          <a:xfrm>
            <a:off x="674035" y="3945817"/>
            <a:ext cx="2059054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English</a:t>
            </a:r>
          </a:p>
          <a:p>
            <a:pPr marL="0" marR="0" lvl="0" indent="1588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ftc.gov/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PassItOn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56A1AF-3B52-68DD-6494-3FD5D645F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2824" y="4335639"/>
            <a:ext cx="1828939" cy="52646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21A50-0C57-0915-5F9E-AEAF377DD9F9}"/>
              </a:ext>
            </a:extLst>
          </p:cNvPr>
          <p:cNvSpPr txBox="1"/>
          <p:nvPr/>
        </p:nvSpPr>
        <p:spPr>
          <a:xfrm>
            <a:off x="3772939" y="3949297"/>
            <a:ext cx="1828939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Spanish</a:t>
            </a:r>
          </a:p>
          <a:p>
            <a:pPr marL="0" marR="0" lvl="0" indent="1588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ftc.gov/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pasalo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97FD9-4818-E4C9-C795-89D0EE58F721}"/>
              </a:ext>
            </a:extLst>
          </p:cNvPr>
          <p:cNvSpPr txBox="1"/>
          <p:nvPr/>
        </p:nvSpPr>
        <p:spPr>
          <a:xfrm>
            <a:off x="796314" y="5200592"/>
            <a:ext cx="1697013" cy="66172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347472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fact sheets</a:t>
            </a:r>
          </a:p>
          <a:p>
            <a:pPr marL="347472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bookmarks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D1D1B9-6ED9-F9F2-2701-90A2CD55AECB}"/>
              </a:ext>
            </a:extLst>
          </p:cNvPr>
          <p:cNvSpPr txBox="1"/>
          <p:nvPr/>
        </p:nvSpPr>
        <p:spPr>
          <a:xfrm>
            <a:off x="2634003" y="5186707"/>
            <a:ext cx="2967875" cy="66172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347472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online articles</a:t>
            </a:r>
          </a:p>
          <a:p>
            <a:pPr marL="347472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ready-to-go presentations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78D6C8-E607-0C6F-3DD0-0F5DB9F8B6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24625" y="79900"/>
            <a:ext cx="5434013" cy="923276"/>
          </a:xfrm>
        </p:spPr>
        <p:txBody>
          <a:bodyPr/>
          <a:lstStyle/>
          <a:p>
            <a:r>
              <a:rPr lang="en-US"/>
              <a:t>Guiding Principles to Reach Older Adults</a:t>
            </a:r>
          </a:p>
        </p:txBody>
      </p:sp>
      <p:pic>
        <p:nvPicPr>
          <p:cNvPr id="23" name="Picture 22" descr="screenshot of Older Adults website.">
            <a:extLst>
              <a:ext uri="{FF2B5EF4-FFF2-40B4-BE49-F238E27FC236}">
                <a16:creationId xmlns:a16="http://schemas.microsoft.com/office/drawing/2014/main" id="{14C0FC3A-FFC8-53EA-E079-32BF1440A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51" y="1513800"/>
            <a:ext cx="3483961" cy="285072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AEFC1F-B1DC-F4AC-2A7C-3A744598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4457" y="4704616"/>
            <a:ext cx="2393477" cy="5264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6A2DFF-76FC-29C0-2878-92ED10BF8356}"/>
              </a:ext>
            </a:extLst>
          </p:cNvPr>
          <p:cNvSpPr txBox="1"/>
          <p:nvPr/>
        </p:nvSpPr>
        <p:spPr>
          <a:xfrm>
            <a:off x="8045328" y="4783180"/>
            <a:ext cx="2393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ftc.gov/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OlderAdults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0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>
            <a:extLst>
              <a:ext uri="{FF2B5EF4-FFF2-40B4-BE49-F238E27FC236}">
                <a16:creationId xmlns:a16="http://schemas.microsoft.com/office/drawing/2014/main" id="{C41C0290-7FD5-E36C-0B2B-6426C919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45" y="79900"/>
            <a:ext cx="4727310" cy="923278"/>
          </a:xfrm>
        </p:spPr>
        <p:txBody>
          <a:bodyPr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Report Identity Theft and Get a Plan to Recover</a:t>
            </a:r>
          </a:p>
        </p:txBody>
      </p:sp>
      <p:pic>
        <p:nvPicPr>
          <p:cNvPr id="27" name="Picture 26" descr="Identity Theft homepage displayed on laptop, mobile phone, and tablet.">
            <a:extLst>
              <a:ext uri="{FF2B5EF4-FFF2-40B4-BE49-F238E27FC236}">
                <a16:creationId xmlns:a16="http://schemas.microsoft.com/office/drawing/2014/main" id="{A03EC02D-BB2E-6677-01BC-C417693DA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9614" r="3920" b="8026"/>
          <a:stretch/>
        </p:blipFill>
        <p:spPr>
          <a:xfrm>
            <a:off x="365503" y="1498778"/>
            <a:ext cx="5364994" cy="323277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EBC6879-D666-0964-E2AB-FCAF34A24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8122" y="4738675"/>
            <a:ext cx="2393477" cy="5264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75FC7D-0D08-EDF8-D200-0FFADE75C692}"/>
              </a:ext>
            </a:extLst>
          </p:cNvPr>
          <p:cNvSpPr txBox="1"/>
          <p:nvPr/>
        </p:nvSpPr>
        <p:spPr>
          <a:xfrm>
            <a:off x="468993" y="4352333"/>
            <a:ext cx="2393477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588"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  <a:p>
            <a:pPr indent="1588" algn="ctr">
              <a:lnSpc>
                <a:spcPct val="200000"/>
              </a:lnSpc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IdentityTheft.gov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9F67409-87B3-9366-D8C8-FF5E8F2A0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79729" y="4742155"/>
            <a:ext cx="2622606" cy="52646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BB1F81-4333-9E9C-5D5F-B02849A5DA61}"/>
              </a:ext>
            </a:extLst>
          </p:cNvPr>
          <p:cNvSpPr txBox="1"/>
          <p:nvPr/>
        </p:nvSpPr>
        <p:spPr>
          <a:xfrm>
            <a:off x="2969843" y="4355813"/>
            <a:ext cx="2658035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588"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Spanish</a:t>
            </a:r>
          </a:p>
          <a:p>
            <a:pPr indent="1588" algn="ctr">
              <a:lnSpc>
                <a:spcPct val="200000"/>
              </a:lnSpc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RobodeIdentidad.gov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0BEF7A-A17A-98EC-3388-B00876B8ACC7}"/>
              </a:ext>
            </a:extLst>
          </p:cNvPr>
          <p:cNvSpPr txBox="1"/>
          <p:nvPr/>
        </p:nvSpPr>
        <p:spPr>
          <a:xfrm>
            <a:off x="468122" y="5499100"/>
            <a:ext cx="5134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588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Languages: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74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(877) 438-4338, press 3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F70E58FD-F536-35D1-E3E1-06367C27FB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24625" y="79900"/>
            <a:ext cx="5303573" cy="923276"/>
          </a:xfrm>
        </p:spPr>
        <p:txBody>
          <a:bodyPr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Report Fraud to the FTC</a:t>
            </a:r>
          </a:p>
        </p:txBody>
      </p:sp>
      <p:pic>
        <p:nvPicPr>
          <p:cNvPr id="41" name="Picture 40" descr="Screenshot of ReportFraud.ftc.gov">
            <a:extLst>
              <a:ext uri="{FF2B5EF4-FFF2-40B4-BE49-F238E27FC236}">
                <a16:creationId xmlns:a16="http://schemas.microsoft.com/office/drawing/2014/main" id="{31731DB5-729F-F166-06A8-927D470F8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22" y="1452175"/>
            <a:ext cx="4712579" cy="2661830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22C01CA-03D7-3DB5-4381-73D16134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96533" y="4749433"/>
            <a:ext cx="2393477" cy="5264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9DA3BE-3BFA-6A5D-309E-C937E7ABAA50}"/>
              </a:ext>
            </a:extLst>
          </p:cNvPr>
          <p:cNvSpPr txBox="1"/>
          <p:nvPr/>
        </p:nvSpPr>
        <p:spPr>
          <a:xfrm>
            <a:off x="6597404" y="4363091"/>
            <a:ext cx="2393477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588"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  <a:p>
            <a:pPr indent="1588" algn="ctr">
              <a:lnSpc>
                <a:spcPct val="200000"/>
              </a:lnSpc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ReportFraud.ftc.gov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EEA39B8-3215-49BF-4304-477407F4E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08140" y="4752913"/>
            <a:ext cx="2622606" cy="52646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7B58609-DAC0-9D3C-4796-CFFBAA3886E7}"/>
              </a:ext>
            </a:extLst>
          </p:cNvPr>
          <p:cNvSpPr txBox="1"/>
          <p:nvPr/>
        </p:nvSpPr>
        <p:spPr>
          <a:xfrm>
            <a:off x="9098254" y="4366571"/>
            <a:ext cx="2658035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588"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Spanish</a:t>
            </a:r>
          </a:p>
          <a:p>
            <a:pPr indent="1588" algn="ctr">
              <a:lnSpc>
                <a:spcPct val="200000"/>
              </a:lnSpc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ReporteFraude.ftc.gov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74938-CA76-6E9C-CB98-74B977C9EB29}"/>
              </a:ext>
            </a:extLst>
          </p:cNvPr>
          <p:cNvSpPr txBox="1"/>
          <p:nvPr/>
        </p:nvSpPr>
        <p:spPr>
          <a:xfrm>
            <a:off x="6596533" y="5430984"/>
            <a:ext cx="5134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588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Languages: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74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(877) 382</a:t>
            </a:r>
            <a:r>
              <a:rPr lang="en-US" b="1">
                <a:solidFill>
                  <a:srgbClr val="0874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-4357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74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press 3</a:t>
            </a:r>
          </a:p>
        </p:txBody>
      </p:sp>
    </p:spTree>
    <p:extLst>
      <p:ext uri="{BB962C8B-B14F-4D97-AF65-F5344CB8AC3E}">
        <p14:creationId xmlns:p14="http://schemas.microsoft.com/office/powerpoint/2010/main" val="3551530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38110D3-9521-14B6-2054-1508E81CF0AB}"/>
              </a:ext>
            </a:extLst>
          </p:cNvPr>
          <p:cNvGrpSpPr/>
          <p:nvPr/>
        </p:nvGrpSpPr>
        <p:grpSpPr>
          <a:xfrm>
            <a:off x="3842468" y="349297"/>
            <a:ext cx="9143010" cy="5506130"/>
            <a:chOff x="1531335" y="341149"/>
            <a:chExt cx="9143010" cy="5506130"/>
          </a:xfrm>
        </p:grpSpPr>
        <p:sp>
          <p:nvSpPr>
            <p:cNvPr id="317" name="Google Shape;317;p9"/>
            <p:cNvSpPr txBox="1"/>
            <p:nvPr/>
          </p:nvSpPr>
          <p:spPr>
            <a:xfrm>
              <a:off x="1531335" y="341149"/>
              <a:ext cx="9143010" cy="51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20000"/>
                </a:lnSpc>
                <a:buClr>
                  <a:srgbClr val="000000"/>
                </a:buClr>
                <a:buSzPts val="4600"/>
              </a:pPr>
              <a:r>
                <a:rPr lang="en-US" sz="2800" b="1">
                  <a:solidFill>
                    <a:srgbClr val="4A2D7E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Visit the </a:t>
              </a:r>
              <a:r>
                <a:rPr lang="en-US" sz="2800" b="1" u="sng">
                  <a:solidFill>
                    <a:srgbClr val="4A2D7E"/>
                  </a:solidFill>
                  <a:latin typeface="+mj-lt"/>
                  <a:ea typeface="Century Gothic"/>
                  <a:cs typeface="Century Gothic"/>
                  <a:sym typeface="Century Gothic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WEAAD Microsite</a:t>
              </a:r>
              <a:r>
                <a:rPr lang="en-US" sz="2800" b="1" u="sng">
                  <a:solidFill>
                    <a:srgbClr val="4A2D7E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2800" b="1">
                  <a:solidFill>
                    <a:srgbClr val="4A2D7E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for more resources!</a:t>
              </a:r>
              <a:endParaRPr sz="2800">
                <a:solidFill>
                  <a:srgbClr val="000000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" name="Picture 3" descr="A picture containing qr code&#10;&#10;Description automatically generated">
              <a:hlinkClick r:id="rId3"/>
              <a:extLst>
                <a:ext uri="{FF2B5EF4-FFF2-40B4-BE49-F238E27FC236}">
                  <a16:creationId xmlns:a16="http://schemas.microsoft.com/office/drawing/2014/main" id="{09C5EB49-1F14-C62A-B65C-5A3A22A84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8383" y="1224520"/>
              <a:ext cx="3367103" cy="33671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Google Shape;100;g11f96b820c8_0_7">
              <a:extLst>
                <a:ext uri="{FF2B5EF4-FFF2-40B4-BE49-F238E27FC236}">
                  <a16:creationId xmlns:a16="http://schemas.microsoft.com/office/drawing/2014/main" id="{E50E1BEF-F0A0-0930-FBEA-E996B6C5DDC0}"/>
                </a:ext>
              </a:extLst>
            </p:cNvPr>
            <p:cNvSpPr/>
            <p:nvPr/>
          </p:nvSpPr>
          <p:spPr>
            <a:xfrm>
              <a:off x="3070698" y="1029349"/>
              <a:ext cx="5894962" cy="45719"/>
            </a:xfrm>
            <a:prstGeom prst="rect">
              <a:avLst/>
            </a:prstGeom>
            <a:solidFill>
              <a:srgbClr val="478EB2"/>
            </a:solidFill>
            <a:ln>
              <a:noFill/>
            </a:ln>
          </p:spPr>
          <p:txBody>
            <a:bodyPr spcFirstLastPara="1" wrap="square" lIns="85711" tIns="85711" rIns="85711" bIns="85711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31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00;g11f96b820c8_0_7">
              <a:extLst>
                <a:ext uri="{FF2B5EF4-FFF2-40B4-BE49-F238E27FC236}">
                  <a16:creationId xmlns:a16="http://schemas.microsoft.com/office/drawing/2014/main" id="{3B2F5D80-594A-104A-6D01-70F1EFF383CA}"/>
                </a:ext>
              </a:extLst>
            </p:cNvPr>
            <p:cNvSpPr/>
            <p:nvPr/>
          </p:nvSpPr>
          <p:spPr>
            <a:xfrm>
              <a:off x="3070698" y="4893474"/>
              <a:ext cx="5894962" cy="45719"/>
            </a:xfrm>
            <a:prstGeom prst="rect">
              <a:avLst/>
            </a:prstGeom>
            <a:solidFill>
              <a:srgbClr val="478EB2"/>
            </a:solidFill>
            <a:ln>
              <a:noFill/>
            </a:ln>
          </p:spPr>
          <p:txBody>
            <a:bodyPr spcFirstLastPara="1" wrap="square" lIns="85711" tIns="85711" rIns="85711" bIns="85711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31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0A1AC4-DC72-9807-90C0-3EF663FB289C}"/>
                </a:ext>
              </a:extLst>
            </p:cNvPr>
            <p:cNvGrpSpPr/>
            <p:nvPr/>
          </p:nvGrpSpPr>
          <p:grpSpPr>
            <a:xfrm>
              <a:off x="4437145" y="5174675"/>
              <a:ext cx="2972449" cy="672604"/>
              <a:chOff x="2956690" y="4377757"/>
              <a:chExt cx="2972449" cy="672604"/>
            </a:xfrm>
          </p:grpSpPr>
          <p:grpSp>
            <p:nvGrpSpPr>
              <p:cNvPr id="9" name="Google Shape;318;p9" descr="Twitter icon&#10;LinkedIn icon&#10;Instagram Icon&#10;Facebook Icon">
                <a:extLst>
                  <a:ext uri="{FF2B5EF4-FFF2-40B4-BE49-F238E27FC236}">
                    <a16:creationId xmlns:a16="http://schemas.microsoft.com/office/drawing/2014/main" id="{14F0E4A1-B779-512D-9326-029BD92DD4E8}"/>
                  </a:ext>
                </a:extLst>
              </p:cNvPr>
              <p:cNvGrpSpPr/>
              <p:nvPr/>
            </p:nvGrpSpPr>
            <p:grpSpPr>
              <a:xfrm>
                <a:off x="2976854" y="4402823"/>
                <a:ext cx="2952285" cy="612937"/>
                <a:chOff x="358531" y="4961460"/>
                <a:chExt cx="4269603" cy="928851"/>
              </a:xfrm>
            </p:grpSpPr>
            <p:pic>
              <p:nvPicPr>
                <p:cNvPr id="11" name="Google Shape;319;p9" descr="Circle, twitter icon - Free download on Iconfinder">
                  <a:hlinkClick r:id="rId5"/>
                  <a:extLst>
                    <a:ext uri="{FF2B5EF4-FFF2-40B4-BE49-F238E27FC236}">
                      <a16:creationId xmlns:a16="http://schemas.microsoft.com/office/drawing/2014/main" id="{3E7826DC-10BE-7FB2-1116-1C170A27535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358531" y="4975911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" name="Google Shape;320;p9" descr="Instagram Round Icon Png #351658 - Free Icons Library">
                  <a:hlinkClick r:id="rId7"/>
                  <a:extLst>
                    <a:ext uri="{FF2B5EF4-FFF2-40B4-BE49-F238E27FC236}">
                      <a16:creationId xmlns:a16="http://schemas.microsoft.com/office/drawing/2014/main" id="{B9DBBC71-E9F4-FB45-CCFE-C112154CE9F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2587381" y="4961460"/>
                  <a:ext cx="926328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" name="Google Shape;321;p9" descr="Facebook icon circle Logo Vector (.EPS) Free Download">
                  <a:hlinkClick r:id="rId9"/>
                  <a:extLst>
                    <a:ext uri="{FF2B5EF4-FFF2-40B4-BE49-F238E27FC236}">
                      <a16:creationId xmlns:a16="http://schemas.microsoft.com/office/drawing/2014/main" id="{EDC3DEDE-9A68-CFE7-69D1-6B926003BEA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3713734" y="4975911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" name="Google Shape;322;p9" descr="linkedin-round-icon-512 | Seismological Society of America">
                  <a:hlinkClick r:id="rId11"/>
                  <a:extLst>
                    <a:ext uri="{FF2B5EF4-FFF2-40B4-BE49-F238E27FC236}">
                      <a16:creationId xmlns:a16="http://schemas.microsoft.com/office/drawing/2014/main" id="{F2544FEA-058B-834A-9F7F-74D94970C84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>
                  <a:off x="1472956" y="4975911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0" name="Picture 8" descr="Twitter X new logo vcetor. X New Twitter icon. Twitter rebrand little bird  to X letter">
                <a:hlinkClick r:id="rId13"/>
                <a:extLst>
                  <a:ext uri="{FF2B5EF4-FFF2-40B4-BE49-F238E27FC236}">
                    <a16:creationId xmlns:a16="http://schemas.microsoft.com/office/drawing/2014/main" id="{B47CAB77-153A-2624-5D41-BBC33841FF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6690" y="4377757"/>
                <a:ext cx="672604" cy="672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6" name="Google Shape;231;p9" descr="NCEA logo">
            <a:extLst>
              <a:ext uri="{FF2B5EF4-FFF2-40B4-BE49-F238E27FC236}">
                <a16:creationId xmlns:a16="http://schemas.microsoft.com/office/drawing/2014/main" id="{B7B60CF1-4B0B-76A3-D737-E53CA15EA04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66644" y="1462198"/>
            <a:ext cx="2936661" cy="1782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B2F423-90DC-AF15-6A8E-69F079E4C74A}"/>
              </a:ext>
            </a:extLst>
          </p:cNvPr>
          <p:cNvGrpSpPr/>
          <p:nvPr/>
        </p:nvGrpSpPr>
        <p:grpSpPr>
          <a:xfrm>
            <a:off x="666644" y="3378200"/>
            <a:ext cx="4659059" cy="1357492"/>
            <a:chOff x="646778" y="3169281"/>
            <a:chExt cx="4659059" cy="1357492"/>
          </a:xfrm>
        </p:grpSpPr>
        <p:sp>
          <p:nvSpPr>
            <p:cNvPr id="16" name="Google Shape;232;p9">
              <a:extLst>
                <a:ext uri="{FF2B5EF4-FFF2-40B4-BE49-F238E27FC236}">
                  <a16:creationId xmlns:a16="http://schemas.microsoft.com/office/drawing/2014/main" id="{12917B94-3586-E01C-1E90-291A880BD7A6}"/>
                </a:ext>
              </a:extLst>
            </p:cNvPr>
            <p:cNvSpPr txBox="1"/>
            <p:nvPr/>
          </p:nvSpPr>
          <p:spPr>
            <a:xfrm>
              <a:off x="646779" y="3169281"/>
              <a:ext cx="4659056" cy="519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857250">
                <a:lnSpc>
                  <a:spcPct val="120000"/>
                </a:lnSpc>
                <a:buClr>
                  <a:srgbClr val="000000"/>
                </a:buClr>
                <a:buSzPts val="4600"/>
              </a:pPr>
              <a:r>
                <a:rPr lang="en-US" sz="2813" b="1" kern="0">
                  <a:solidFill>
                    <a:srgbClr val="4A2D7E"/>
                  </a:solidFill>
                  <a:ea typeface="Century Gothic"/>
                  <a:cs typeface="Century Gothic"/>
                  <a:sym typeface="Century Gothic"/>
                </a:rPr>
                <a:t>ncea.acl.gov</a:t>
              </a:r>
            </a:p>
          </p:txBody>
        </p:sp>
        <p:sp>
          <p:nvSpPr>
            <p:cNvPr id="17" name="Google Shape;232;p9">
              <a:extLst>
                <a:ext uri="{FF2B5EF4-FFF2-40B4-BE49-F238E27FC236}">
                  <a16:creationId xmlns:a16="http://schemas.microsoft.com/office/drawing/2014/main" id="{16D713E1-18A3-1EBA-293B-4F0821D0EB98}"/>
                </a:ext>
              </a:extLst>
            </p:cNvPr>
            <p:cNvSpPr txBox="1"/>
            <p:nvPr/>
          </p:nvSpPr>
          <p:spPr>
            <a:xfrm>
              <a:off x="646780" y="3575644"/>
              <a:ext cx="4659057" cy="519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857250">
                <a:lnSpc>
                  <a:spcPct val="120000"/>
                </a:lnSpc>
                <a:buClr>
                  <a:srgbClr val="000000"/>
                </a:buClr>
                <a:buSzPts val="4600"/>
              </a:pPr>
              <a:r>
                <a:rPr lang="en-US" sz="2813" b="1" kern="0">
                  <a:solidFill>
                    <a:srgbClr val="4A2D7E"/>
                  </a:solidFill>
                  <a:ea typeface="Century Gothic"/>
                  <a:cs typeface="Century Gothic"/>
                  <a:sym typeface="Century Gothic"/>
                </a:rPr>
                <a:t>ncea-info@acl.hhs.gov</a:t>
              </a:r>
            </a:p>
          </p:txBody>
        </p:sp>
        <p:sp>
          <p:nvSpPr>
            <p:cNvPr id="18" name="Google Shape;232;p9">
              <a:extLst>
                <a:ext uri="{FF2B5EF4-FFF2-40B4-BE49-F238E27FC236}">
                  <a16:creationId xmlns:a16="http://schemas.microsoft.com/office/drawing/2014/main" id="{3157D174-2A99-74AC-E63F-397D662BB6F4}"/>
                </a:ext>
              </a:extLst>
            </p:cNvPr>
            <p:cNvSpPr txBox="1"/>
            <p:nvPr/>
          </p:nvSpPr>
          <p:spPr>
            <a:xfrm>
              <a:off x="646778" y="4007335"/>
              <a:ext cx="4659057" cy="519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857250">
                <a:lnSpc>
                  <a:spcPct val="120000"/>
                </a:lnSpc>
                <a:buClr>
                  <a:srgbClr val="000000"/>
                </a:buClr>
                <a:buSzPts val="4600"/>
              </a:pPr>
              <a:r>
                <a:rPr lang="en-US" sz="2813" b="1" kern="0">
                  <a:solidFill>
                    <a:srgbClr val="4A2D7E"/>
                  </a:solidFill>
                  <a:ea typeface="Century Gothic"/>
                  <a:cs typeface="Century Gothic"/>
                  <a:sym typeface="Century Gothic"/>
                </a:rPr>
                <a:t>855- 500-3537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0645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0F98F-93D6-89F6-7E36-530C0EAE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370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4B2481"/>
                </a:solidFill>
              </a:rPr>
              <a:t>National Center on Elder Abuse</a:t>
            </a:r>
          </a:p>
        </p:txBody>
      </p:sp>
      <p:pic>
        <p:nvPicPr>
          <p:cNvPr id="1026" name="Picture 2" descr="A group of people that are standing in the grass&#10;&#10;Description generated with very high confidence">
            <a:extLst>
              <a:ext uri="{FF2B5EF4-FFF2-40B4-BE49-F238E27FC236}">
                <a16:creationId xmlns:a16="http://schemas.microsoft.com/office/drawing/2014/main" id="{9D4C8B5B-50FF-1BF4-D2A3-79FBA0C7B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115" y="991930"/>
            <a:ext cx="5843768" cy="487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633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0D1D4C-8B40-06DE-942C-724962241CFD}"/>
              </a:ext>
            </a:extLst>
          </p:cNvPr>
          <p:cNvSpPr txBox="1">
            <a:spLocks/>
          </p:cNvSpPr>
          <p:nvPr/>
        </p:nvSpPr>
        <p:spPr>
          <a:xfrm>
            <a:off x="838200" y="1020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0000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r>
              <a:rPr lang="en-US" sz="5000">
                <a:solidFill>
                  <a:schemeClr val="tx1"/>
                </a:solidFill>
                <a:latin typeface="+mj-lt"/>
                <a:ea typeface="Verdana"/>
              </a:rPr>
              <a:t>Panelists</a:t>
            </a:r>
          </a:p>
        </p:txBody>
      </p:sp>
      <p:pic>
        <p:nvPicPr>
          <p:cNvPr id="1030" name="Picture 6" descr="Duke Han">
            <a:extLst>
              <a:ext uri="{FF2B5EF4-FFF2-40B4-BE49-F238E27FC236}">
                <a16:creationId xmlns:a16="http://schemas.microsoft.com/office/drawing/2014/main" id="{ABE5C0F1-0ACC-103D-D062-AC79236E1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" r="885" b="8829"/>
          <a:stretch>
            <a:fillRect/>
          </a:stretch>
        </p:blipFill>
        <p:spPr bwMode="auto">
          <a:xfrm>
            <a:off x="911565" y="1381246"/>
            <a:ext cx="1077735" cy="13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D7F8F8-6B6B-E516-0955-A16418C91AD6}"/>
              </a:ext>
            </a:extLst>
          </p:cNvPr>
          <p:cNvSpPr txBox="1"/>
          <p:nvPr/>
        </p:nvSpPr>
        <p:spPr>
          <a:xfrm>
            <a:off x="2130160" y="1498710"/>
            <a:ext cx="4126636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Source Sans Pro"/>
                <a:ea typeface="Source Sans Pro"/>
              </a:rPr>
              <a:t>Duke Han, PhD</a:t>
            </a:r>
            <a:endParaRPr lang="en-US" sz="2000" b="1">
              <a:ea typeface="Source Sans Pro"/>
            </a:endParaRPr>
          </a:p>
          <a:p>
            <a:r>
              <a:rPr lang="en-US">
                <a:latin typeface="Source Sans Pro"/>
                <a:ea typeface="Source Sans Pro"/>
              </a:rPr>
              <a:t>Professor of Psychology, Family Medicine, Neurology, and Gerontology</a:t>
            </a:r>
          </a:p>
          <a:p>
            <a:r>
              <a:rPr lang="en-US">
                <a:latin typeface="Source Sans Pro"/>
                <a:ea typeface="Source Sans Pro"/>
              </a:rPr>
              <a:t>University of Southern California  </a:t>
            </a:r>
            <a:endParaRPr lang="en-US">
              <a:ea typeface="Source Sans Pro"/>
            </a:endParaRPr>
          </a:p>
        </p:txBody>
      </p:sp>
      <p:pic>
        <p:nvPicPr>
          <p:cNvPr id="11" name="Picture 8" descr="Bonnie Olsen Headshot - GHC">
            <a:extLst>
              <a:ext uri="{FF2B5EF4-FFF2-40B4-BE49-F238E27FC236}">
                <a16:creationId xmlns:a16="http://schemas.microsoft.com/office/drawing/2014/main" id="{EA1AB17D-1470-F9D4-DF3D-358F4D6C6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t="5711" r="14102" b="-1384"/>
          <a:stretch>
            <a:fillRect/>
          </a:stretch>
        </p:blipFill>
        <p:spPr bwMode="auto">
          <a:xfrm>
            <a:off x="910954" y="2979201"/>
            <a:ext cx="1076189" cy="12859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812897-288D-1B13-B4F3-7F553D7B2003}"/>
              </a:ext>
            </a:extLst>
          </p:cNvPr>
          <p:cNvSpPr txBox="1"/>
          <p:nvPr/>
        </p:nvSpPr>
        <p:spPr>
          <a:xfrm>
            <a:off x="2130160" y="3116659"/>
            <a:ext cx="433974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Source Sans Pro"/>
                <a:ea typeface="Source Sans Pro"/>
              </a:rPr>
              <a:t>Bonnie Olsen, PhD</a:t>
            </a:r>
            <a:endParaRPr lang="en-US" sz="2000" b="1">
              <a:ea typeface="Source Sans Pro"/>
            </a:endParaRPr>
          </a:p>
          <a:p>
            <a:r>
              <a:rPr lang="en-US">
                <a:ea typeface="+mn-lt"/>
                <a:cs typeface="+mn-lt"/>
              </a:rPr>
              <a:t>Professor of Clinical Family Medicine </a:t>
            </a:r>
          </a:p>
          <a:p>
            <a:r>
              <a:rPr lang="en-US">
                <a:ea typeface="+mn-lt"/>
                <a:cs typeface="+mn-lt"/>
              </a:rPr>
              <a:t>University of Southern California </a:t>
            </a:r>
          </a:p>
        </p:txBody>
      </p:sp>
      <p:pic>
        <p:nvPicPr>
          <p:cNvPr id="13" name="Picture 10" descr="Paul Greenwood on Elder Abuse">
            <a:extLst>
              <a:ext uri="{FF2B5EF4-FFF2-40B4-BE49-F238E27FC236}">
                <a16:creationId xmlns:a16="http://schemas.microsoft.com/office/drawing/2014/main" id="{D999D850-BC07-EA52-67B8-FB73A6CDC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5"/>
          <a:stretch/>
        </p:blipFill>
        <p:spPr bwMode="auto">
          <a:xfrm>
            <a:off x="911761" y="4497017"/>
            <a:ext cx="1144837" cy="127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4AF57C-4CC6-1E27-D484-FED499E7C954}"/>
              </a:ext>
            </a:extLst>
          </p:cNvPr>
          <p:cNvSpPr txBox="1"/>
          <p:nvPr/>
        </p:nvSpPr>
        <p:spPr>
          <a:xfrm>
            <a:off x="2130160" y="4659585"/>
            <a:ext cx="496294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Source Sans Pro"/>
                <a:ea typeface="Source Sans Pro"/>
              </a:rPr>
              <a:t>Paul Greenwood,</a:t>
            </a:r>
            <a:r>
              <a:rPr lang="en-US" sz="2000">
                <a:latin typeface="Source Sans Pro"/>
                <a:ea typeface="Source Sans Pro"/>
              </a:rPr>
              <a:t> </a:t>
            </a:r>
            <a:r>
              <a:rPr lang="en-US" sz="2000" b="1">
                <a:ea typeface="+mn-lt"/>
                <a:cs typeface="+mn-lt"/>
              </a:rPr>
              <a:t>LLB, JD</a:t>
            </a:r>
            <a:endParaRPr lang="en-US" sz="2000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Retired San Diego </a:t>
            </a:r>
          </a:p>
          <a:p>
            <a:r>
              <a:rPr lang="en-US">
                <a:ea typeface="+mn-lt"/>
                <a:cs typeface="+mn-lt"/>
              </a:rPr>
              <a:t>Deputy District Attorney </a:t>
            </a:r>
            <a:endParaRPr lang="en-US" sz="1600">
              <a:ea typeface="+mn-lt"/>
              <a:cs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DB8407-CF9D-DF63-482F-4F3F2F6FCA51}"/>
              </a:ext>
            </a:extLst>
          </p:cNvPr>
          <p:cNvSpPr txBox="1"/>
          <p:nvPr/>
        </p:nvSpPr>
        <p:spPr>
          <a:xfrm>
            <a:off x="7503179" y="3115594"/>
            <a:ext cx="5860594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Source Sans Pro"/>
                <a:ea typeface="Source Sans Pro"/>
              </a:rPr>
              <a:t>Jennifer Leach</a:t>
            </a:r>
            <a:endParaRPr lang="en-US" sz="2000" b="1">
              <a:ea typeface="Source Sans Pro"/>
            </a:endParaRPr>
          </a:p>
          <a:p>
            <a:r>
              <a:rPr lang="en-US">
                <a:ea typeface="+mn-lt"/>
                <a:cs typeface="+mn-lt"/>
              </a:rPr>
              <a:t>Associate Director</a:t>
            </a:r>
          </a:p>
          <a:p>
            <a:r>
              <a:rPr lang="en-US">
                <a:ea typeface="+mn-lt"/>
                <a:cs typeface="+mn-lt"/>
              </a:rPr>
              <a:t>Division of Consumer and Business Education</a:t>
            </a:r>
          </a:p>
          <a:p>
            <a:r>
              <a:rPr lang="en-US">
                <a:ea typeface="+mn-lt"/>
                <a:cs typeface="+mn-lt"/>
              </a:rPr>
              <a:t>Federal Trade Commission  </a:t>
            </a:r>
            <a:endParaRPr lang="en-US">
              <a:ea typeface="Source Sans Pr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3C077D-1E30-98A5-A4FE-4A474F8E921E}"/>
              </a:ext>
            </a:extLst>
          </p:cNvPr>
          <p:cNvSpPr txBox="1"/>
          <p:nvPr/>
        </p:nvSpPr>
        <p:spPr>
          <a:xfrm>
            <a:off x="7498882" y="1431986"/>
            <a:ext cx="3531520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Source Sans Pro"/>
                <a:ea typeface="Source Sans Pro"/>
              </a:rPr>
              <a:t>Lois C. Greisman</a:t>
            </a:r>
            <a:endParaRPr lang="en-US" sz="2000" b="1">
              <a:ea typeface="Source Sans Pro"/>
            </a:endParaRPr>
          </a:p>
          <a:p>
            <a:r>
              <a:rPr lang="en-US">
                <a:ea typeface="+mn-lt"/>
                <a:cs typeface="+mn-lt"/>
              </a:rPr>
              <a:t>Associate Director</a:t>
            </a:r>
          </a:p>
          <a:p>
            <a:r>
              <a:rPr lang="en-US">
                <a:ea typeface="+mn-lt"/>
                <a:cs typeface="+mn-lt"/>
              </a:rPr>
              <a:t>Division of Marketing Practices </a:t>
            </a:r>
          </a:p>
          <a:p>
            <a:r>
              <a:rPr lang="en-US">
                <a:ea typeface="+mn-lt"/>
                <a:cs typeface="+mn-lt"/>
              </a:rPr>
              <a:t>Federal Trade Commission </a:t>
            </a:r>
            <a:r>
              <a:rPr lang="en-US" sz="2000">
                <a:ea typeface="+mn-lt"/>
                <a:cs typeface="+mn-lt"/>
              </a:rPr>
              <a:t> </a:t>
            </a:r>
            <a:r>
              <a:rPr lang="en-US" sz="2000">
                <a:ea typeface="Source Sans Pro"/>
              </a:rPr>
              <a:t> </a:t>
            </a:r>
            <a:endParaRPr lang="en-US">
              <a:ea typeface="Source Sans Pro"/>
            </a:endParaRPr>
          </a:p>
        </p:txBody>
      </p:sp>
      <p:pic>
        <p:nvPicPr>
          <p:cNvPr id="5" name="Picture 4" descr="A person in glasses smiling with arms crossed&#10;&#10;AI-generated content may be incorrect.">
            <a:extLst>
              <a:ext uri="{FF2B5EF4-FFF2-40B4-BE49-F238E27FC236}">
                <a16:creationId xmlns:a16="http://schemas.microsoft.com/office/drawing/2014/main" id="{287A2D75-9DA5-9538-1C8A-60266EC7E0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207" r="6506" b="-5443"/>
          <a:stretch>
            <a:fillRect/>
          </a:stretch>
        </p:blipFill>
        <p:spPr>
          <a:xfrm>
            <a:off x="6196081" y="3091295"/>
            <a:ext cx="1130994" cy="1401612"/>
          </a:xfrm>
          <a:prstGeom prst="rect">
            <a:avLst/>
          </a:prstGeom>
        </p:spPr>
      </p:pic>
      <p:pic>
        <p:nvPicPr>
          <p:cNvPr id="6" name="Picture 5" descr="A person with a scarf around her neck&#10;&#10;AI-generated content may be incorrect.">
            <a:extLst>
              <a:ext uri="{FF2B5EF4-FFF2-40B4-BE49-F238E27FC236}">
                <a16:creationId xmlns:a16="http://schemas.microsoft.com/office/drawing/2014/main" id="{23A0C487-D93A-896F-7C1D-03357F4F65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889" t="11561" r="16464" b="13790"/>
          <a:stretch>
            <a:fillRect/>
          </a:stretch>
        </p:blipFill>
        <p:spPr>
          <a:xfrm rot="5400000">
            <a:off x="6029299" y="1519270"/>
            <a:ext cx="1455004" cy="112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49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0D1D4C-8B40-06DE-942C-724962241CF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0000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r>
              <a:rPr lang="en-US" sz="5000">
                <a:solidFill>
                  <a:schemeClr val="tx1"/>
                </a:solidFill>
                <a:latin typeface="+mj-lt"/>
                <a:ea typeface="Verdana"/>
              </a:rPr>
              <a:t>Housekeeping Items 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508D5B-56BF-8707-1F1B-DD0D615B13C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379857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500">
                <a:ea typeface="Verdana"/>
              </a:rPr>
              <a:t>All attendees will enter the meeting in listen-only mode.  </a:t>
            </a:r>
          </a:p>
          <a:p>
            <a:pPr fontAlgn="base"/>
            <a:r>
              <a:rPr lang="en-US" sz="2500">
                <a:ea typeface="Verdana"/>
              </a:rPr>
              <a:t>Please utilize the Q&amp;A function to submit questions.</a:t>
            </a:r>
          </a:p>
          <a:p>
            <a:pPr fontAlgn="base"/>
            <a:r>
              <a:rPr lang="en-US" sz="2500">
                <a:ea typeface="Verdana"/>
              </a:rPr>
              <a:t>To enable the Live Transcript feature, click the        button. </a:t>
            </a:r>
          </a:p>
          <a:p>
            <a:pPr fontAlgn="base"/>
            <a:r>
              <a:rPr lang="en-US" sz="2500">
                <a:ea typeface="Verdana"/>
              </a:rPr>
              <a:t>Recording &amp; presentation materials will be made available via the National Center on Elder Abuse.</a:t>
            </a:r>
          </a:p>
          <a:p>
            <a:pPr fontAlgn="base"/>
            <a:r>
              <a:rPr lang="en-US" sz="2500">
                <a:ea typeface="Verdana"/>
              </a:rPr>
              <a:t>Your feedback matters! After we conclude today’s webinar, please follow the link to complete our survey.  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4E6A5C4-4CC9-98D0-0B9C-0E32497BB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469" y="2806936"/>
            <a:ext cx="433307" cy="33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95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939EB-0326-FCA8-B3FF-C7DF1BD54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Reported Frauds 2024</a:t>
            </a:r>
          </a:p>
        </p:txBody>
      </p:sp>
    </p:spTree>
    <p:extLst>
      <p:ext uri="{BB962C8B-B14F-4D97-AF65-F5344CB8AC3E}">
        <p14:creationId xmlns:p14="http://schemas.microsoft.com/office/powerpoint/2010/main" val="287426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6508D-AA42-40D3-C003-7F0E5C4B7F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Top Frauds 2024: Reported Losses &amp; Number of Reports</a:t>
            </a:r>
          </a:p>
        </p:txBody>
      </p:sp>
      <p:pic>
        <p:nvPicPr>
          <p:cNvPr id="6" name="Picture 5" descr="Top Frauds 2024&#10;ftc.gov/databook&#10;Reported losses: $12.5 billion&#10;More than 1 in 3 people who reported a scam also reported losing money.&#10;Number of reports: 2.6 million">
            <a:extLst>
              <a:ext uri="{FF2B5EF4-FFF2-40B4-BE49-F238E27FC236}">
                <a16:creationId xmlns:a16="http://schemas.microsoft.com/office/drawing/2014/main" id="{564C9F7F-4882-A1C5-DE1C-F24ED8D8E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672" y="405878"/>
            <a:ext cx="10500656" cy="551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46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CCA36-937E-B9F8-E865-98CC9FEBF7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Top Frauds 2024: Types of Fraud</a:t>
            </a:r>
          </a:p>
        </p:txBody>
      </p:sp>
      <p:pic>
        <p:nvPicPr>
          <p:cNvPr id="3" name="Picture 2" descr="Image with icons showing the Top Frauds of 2024.&#10;1. Imposters&#10;2. Online shopping and negative reviews&#10;3. Business and job opportunities&#10;4. Investments&#10;5. Internet services">
            <a:extLst>
              <a:ext uri="{FF2B5EF4-FFF2-40B4-BE49-F238E27FC236}">
                <a16:creationId xmlns:a16="http://schemas.microsoft.com/office/drawing/2014/main" id="{EDFC6240-FE93-5620-BD1B-04DFE69A6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" b="1"/>
          <a:stretch/>
        </p:blipFill>
        <p:spPr>
          <a:xfrm>
            <a:off x="864928" y="406400"/>
            <a:ext cx="10462143" cy="55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08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24EEE-CB1D-1F68-C6B5-22CBDD7D06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Top Frauds 2024: Comparison of Reported Loss</a:t>
            </a:r>
          </a:p>
        </p:txBody>
      </p:sp>
      <p:pic>
        <p:nvPicPr>
          <p:cNvPr id="13" name="Picture 12" descr="Top Frauds 2024&#10;ftc.gov/scams&#10;Younger people reported losing money to fraud more often than older people.&#10;44% (20-29 year-olds)&#10;24% (70-79 year-olds)">
            <a:extLst>
              <a:ext uri="{FF2B5EF4-FFF2-40B4-BE49-F238E27FC236}">
                <a16:creationId xmlns:a16="http://schemas.microsoft.com/office/drawing/2014/main" id="{FA15C389-8A1E-06E2-4614-69E31D6FC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72" y="469163"/>
            <a:ext cx="10500656" cy="551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19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72A5B09-8DDA-3AE9-4BC7-1551927DF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Age Differences by Fraud Type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5AAF8-9F84-6C77-953B-1AB0A223E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8951" y="2209728"/>
            <a:ext cx="3539266" cy="3069104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543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Younger adults (18-59)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much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likely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report losses to…</a:t>
            </a:r>
          </a:p>
          <a:p>
            <a:pPr marL="347472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shopping scams</a:t>
            </a:r>
          </a:p>
          <a:p>
            <a:pPr marL="347472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Investment scams</a:t>
            </a:r>
          </a:p>
          <a:p>
            <a:pPr marL="347472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Job scams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F22D1-DE20-B75A-2370-F0772E8DA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614" y="2209728"/>
            <a:ext cx="3539267" cy="34133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543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Older adults (60+)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much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likely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report losses to…</a:t>
            </a:r>
          </a:p>
          <a:p>
            <a:pPr marL="347472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 support scams</a:t>
            </a:r>
          </a:p>
          <a:p>
            <a:pPr marL="347472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Prize, sweepstakes, &amp; lottery scams</a:t>
            </a:r>
          </a:p>
          <a:p>
            <a:pPr marL="347472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Government impersonation scams</a:t>
            </a:r>
          </a:p>
        </p:txBody>
      </p:sp>
    </p:spTree>
    <p:extLst>
      <p:ext uri="{BB962C8B-B14F-4D97-AF65-F5344CB8AC3E}">
        <p14:creationId xmlns:p14="http://schemas.microsoft.com/office/powerpoint/2010/main" val="55501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EA KSOM Source Sans Pro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5DC7DC3-D0C5-4A5A-98C3-8370608637C3}" vid="{4004D086-FCCE-4334-9794-D500214D61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eeed5c-b1e5-49a5-98b0-8a6f55aa4198" xsi:nil="true"/>
    <lcf76f155ced4ddcb4097134ff3c332f xmlns="fe1b25d1-1656-492f-a4d4-cd9bd817eca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553DFC9DC17C42A1C8A737298F3C50" ma:contentTypeVersion="20" ma:contentTypeDescription="Create a new document." ma:contentTypeScope="" ma:versionID="e52b97b1209c9dffb6618b5290c6b0a8">
  <xsd:schema xmlns:xsd="http://www.w3.org/2001/XMLSchema" xmlns:xs="http://www.w3.org/2001/XMLSchema" xmlns:p="http://schemas.microsoft.com/office/2006/metadata/properties" xmlns:ns2="fe1b25d1-1656-492f-a4d4-cd9bd817ecaa" xmlns:ns3="6ceeed5c-b1e5-49a5-98b0-8a6f55aa4198" targetNamespace="http://schemas.microsoft.com/office/2006/metadata/properties" ma:root="true" ma:fieldsID="3b47c39dc82797d4c358d56ec8418cae" ns2:_="" ns3:_="">
    <xsd:import namespace="fe1b25d1-1656-492f-a4d4-cd9bd817ecaa"/>
    <xsd:import namespace="6ceeed5c-b1e5-49a5-98b0-8a6f55aa41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1b25d1-1656-492f-a4d4-cd9bd817ec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ecffa35-553a-4a46-8f05-cafa731da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eeed5c-b1e5-49a5-98b0-8a6f55aa419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9ec1b37-77ac-4236-8661-90e1ff74fcec}" ma:internalName="TaxCatchAll" ma:showField="CatchAllData" ma:web="6ceeed5c-b1e5-49a5-98b0-8a6f55aa41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F68A30-B736-4AFB-ACB8-5C7A55890E33}">
  <ds:schemaRefs>
    <ds:schemaRef ds:uri="6ceeed5c-b1e5-49a5-98b0-8a6f55aa4198"/>
    <ds:schemaRef ds:uri="fe1b25d1-1656-492f-a4d4-cd9bd817eca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BA31E40-BB12-4E1A-82DF-98D1ACE4156E}">
  <ds:schemaRefs>
    <ds:schemaRef ds:uri="6ceeed5c-b1e5-49a5-98b0-8a6f55aa4198"/>
    <ds:schemaRef ds:uri="fe1b25d1-1656-492f-a4d4-cd9bd817ec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7EE9584-39B9-49A1-A6BA-53521504827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f997aef-1bcd-438b-a8db-706dce72ff67}" enabled="1" method="Standard" siteId="{a63249ac-3e0b-4a24-9e0c-c90ab9891e3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KSOM NCEA Template</Template>
  <TotalTime>0</TotalTime>
  <Words>606</Words>
  <Application>Microsoft Office PowerPoint</Application>
  <PresentationFormat>Widescreen</PresentationFormat>
  <Paragraphs>139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Arial</vt:lpstr>
      <vt:lpstr>Calibri</vt:lpstr>
      <vt:lpstr>Century Gothic</vt:lpstr>
      <vt:lpstr>Source Sans Pro</vt:lpstr>
      <vt:lpstr>Source Sans Pro SemiBold</vt:lpstr>
      <vt:lpstr>Verdana</vt:lpstr>
      <vt:lpstr>Wingdings</vt:lpstr>
      <vt:lpstr>Office Theme</vt:lpstr>
      <vt:lpstr>PowerPoint Presentation</vt:lpstr>
      <vt:lpstr>National Center on Elder Abuse</vt:lpstr>
      <vt:lpstr>PowerPoint Presentation</vt:lpstr>
      <vt:lpstr>PowerPoint Presentation</vt:lpstr>
      <vt:lpstr>Top Reported Frauds 2024</vt:lpstr>
      <vt:lpstr>Top Frauds 2024: Reported Losses &amp; Number of Reports</vt:lpstr>
      <vt:lpstr>Top Frauds 2024: Types of Fraud</vt:lpstr>
      <vt:lpstr>Top Frauds 2024: Comparison of Reported Loss</vt:lpstr>
      <vt:lpstr>Age Differences by Fraud Type</vt:lpstr>
      <vt:lpstr>Fraud Losses and Reports by Year – Older Adults</vt:lpstr>
      <vt:lpstr>Contact Methods Data 2024 – Older Adults </vt:lpstr>
      <vt:lpstr>Payment Methods Data 2024 – Older Adults </vt:lpstr>
      <vt:lpstr>PowerPoint Presentation</vt:lpstr>
      <vt:lpstr>PowerPoint Presentation</vt:lpstr>
      <vt:lpstr>Free FTC Resources</vt:lpstr>
      <vt:lpstr>Fraud Prevention Campaign Designed for Older Adults</vt:lpstr>
      <vt:lpstr>Report Identity Theft and Get a Plan to Recover</vt:lpstr>
      <vt:lpstr>PowerPoint Presentation</vt:lpstr>
    </vt:vector>
  </TitlesOfParts>
  <Company>Keck Medicine of USC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Elder Abuse  Awareness Day (WEAAD) </dc:title>
  <dc:creator>Moon, Kimberly</dc:creator>
  <cp:lastModifiedBy>Moon, Kimberly</cp:lastModifiedBy>
  <cp:revision>1</cp:revision>
  <dcterms:created xsi:type="dcterms:W3CDTF">2025-05-05T20:50:05Z</dcterms:created>
  <dcterms:modified xsi:type="dcterms:W3CDTF">2025-06-12T21:00:49Z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0x0101008E553DFC9DC17C42A1C8A737298F3C50</vt:lpwstr>
  </property>
  <property fmtid="{D5CDD505-2E9C-101B-9397-08002B2CF9AE}" pid="3" name="MediaServiceImageTags">
    <vt:lpwstr/>
  </property>
</Properties>
</file>