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-2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-2352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603BF2-7653-164B-8DDC-817DD30ABA4D}" type="datetimeFigureOut">
              <a:rPr lang="en-US" smtClean="0"/>
              <a:t>12/7/16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8DA62-EDFF-474D-8F5B-876CA9B84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879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C765-2E91-A64F-927F-57DFC61A4F9D}" type="datetimeFigureOut">
              <a:rPr lang="en-US" smtClean="0"/>
              <a:t>12/7/16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5CDC4-5326-4F44-B66C-6C49B2D23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141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C765-2E91-A64F-927F-57DFC61A4F9D}" type="datetimeFigureOut">
              <a:rPr lang="en-US" smtClean="0"/>
              <a:t>12/7/16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5CDC4-5326-4F44-B66C-6C49B2D23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636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C765-2E91-A64F-927F-57DFC61A4F9D}" type="datetimeFigureOut">
              <a:rPr lang="en-US" smtClean="0"/>
              <a:t>12/7/16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5CDC4-5326-4F44-B66C-6C49B2D23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911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C765-2E91-A64F-927F-57DFC61A4F9D}" type="datetimeFigureOut">
              <a:rPr lang="en-US" smtClean="0"/>
              <a:t>12/7/16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5CDC4-5326-4F44-B66C-6C49B2D23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668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C765-2E91-A64F-927F-57DFC61A4F9D}" type="datetimeFigureOut">
              <a:rPr lang="en-US" smtClean="0"/>
              <a:t>12/7/16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5CDC4-5326-4F44-B66C-6C49B2D23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242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C765-2E91-A64F-927F-57DFC61A4F9D}" type="datetimeFigureOut">
              <a:rPr lang="en-US" smtClean="0"/>
              <a:t>12/7/16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5CDC4-5326-4F44-B66C-6C49B2D23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422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C765-2E91-A64F-927F-57DFC61A4F9D}" type="datetimeFigureOut">
              <a:rPr lang="en-US" smtClean="0"/>
              <a:t>12/7/16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5CDC4-5326-4F44-B66C-6C49B2D23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340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C765-2E91-A64F-927F-57DFC61A4F9D}" type="datetimeFigureOut">
              <a:rPr lang="en-US" smtClean="0"/>
              <a:t>12/7/16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5CDC4-5326-4F44-B66C-6C49B2D23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565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C765-2E91-A64F-927F-57DFC61A4F9D}" type="datetimeFigureOut">
              <a:rPr lang="en-US" smtClean="0"/>
              <a:t>12/7/16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5CDC4-5326-4F44-B66C-6C49B2D23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971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C765-2E91-A64F-927F-57DFC61A4F9D}" type="datetimeFigureOut">
              <a:rPr lang="en-US" smtClean="0"/>
              <a:t>12/7/16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5CDC4-5326-4F44-B66C-6C49B2D23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57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C765-2E91-A64F-927F-57DFC61A4F9D}" type="datetimeFigureOut">
              <a:rPr lang="en-US" smtClean="0"/>
              <a:t>12/7/16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5CDC4-5326-4F44-B66C-6C49B2D23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708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B0EBC765-2E91-A64F-927F-57DFC61A4F9D}" type="datetimeFigureOut">
              <a:rPr lang="en-US" smtClean="0"/>
              <a:pPr/>
              <a:t>12/7/16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7745CDC4-5326-4F44-B66C-6C49B2D235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546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EAAD2017_rgb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9334" y="0"/>
            <a:ext cx="6085332" cy="60853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92750"/>
            <a:ext cx="7772400" cy="931333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/>
                </a:solidFill>
                <a:latin typeface="Arial"/>
                <a:cs typeface="Arial"/>
              </a:rPr>
              <a:t>TITLE</a:t>
            </a:r>
            <a:endParaRPr lang="en-US" b="1" dirty="0">
              <a:solidFill>
                <a:schemeClr val="tx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21212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131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084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3334"/>
            <a:ext cx="8229600" cy="570283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05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WEAAD 2017">
      <a:dk1>
        <a:sysClr val="windowText" lastClr="000000"/>
      </a:dk1>
      <a:lt1>
        <a:sysClr val="window" lastClr="FFFFFF"/>
      </a:lt1>
      <a:dk2>
        <a:srgbClr val="470A68"/>
      </a:dk2>
      <a:lt2>
        <a:srgbClr val="EEECFF"/>
      </a:lt2>
      <a:accent1>
        <a:srgbClr val="0097BD"/>
      </a:accent1>
      <a:accent2>
        <a:srgbClr val="0085CA"/>
      </a:accent2>
      <a:accent3>
        <a:srgbClr val="9BBB59"/>
      </a:accent3>
      <a:accent4>
        <a:srgbClr val="5F259F"/>
      </a:accent4>
      <a:accent5>
        <a:srgbClr val="00ACA9"/>
      </a:accent5>
      <a:accent6>
        <a:srgbClr val="F79646"/>
      </a:accent6>
      <a:hlink>
        <a:srgbClr val="0085CA"/>
      </a:hlink>
      <a:folHlink>
        <a:srgbClr val="0085C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</Words>
  <Application>Microsoft Macintosh PowerPoint</Application>
  <PresentationFormat>On-screen Show (4:3)</PresentationFormat>
  <Paragraphs>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TITLE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Alex Rozga</dc:creator>
  <cp:lastModifiedBy>Alex Rozga</cp:lastModifiedBy>
  <cp:revision>2</cp:revision>
  <dcterms:created xsi:type="dcterms:W3CDTF">2016-12-08T00:11:59Z</dcterms:created>
  <dcterms:modified xsi:type="dcterms:W3CDTF">2016-12-08T00:37:14Z</dcterms:modified>
</cp:coreProperties>
</file>